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5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A63B9-CA1E-4A08-B4E5-E26D260079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5E5170-009C-4CD9-9A57-07270E228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79A824-DF2A-4485-8031-809822990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2270DD-B9A4-42D2-983E-C70F4524A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7A70CD-2C70-471A-8596-0D39ED39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163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0A361-8A9C-4F81-BF3E-C16A1FB4C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2FA181-DCBD-4130-A44C-838B12FAB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4D3768-A315-4B4E-8855-3F8FC7506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1703E7-542F-42FE-87FF-A20D95F6B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C08104-F3B2-47A6-A628-51332C4AC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79104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C1D082-9E16-422C-B880-0381136170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32F604-211F-4AA5-9FB4-62F33AA0A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D2B1DF-59D5-4485-AB14-B3D2797C8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705665-CD49-449D-88D9-6C6707E03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54FA12-BFAC-4DE4-9328-99790DDA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835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69EEF8-83B5-4A17-949F-186CF5886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CEC280-D20A-4511-9E84-99B4D7B90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32A2BE-6BBF-487C-A96C-F363A9C1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48820A-8823-45F0-ACA9-77FCB56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EF8524-D74C-4B6A-9402-2F8FECB16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8587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77EA5-C909-41D3-B382-C791376BF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311C6-1764-45D5-8AAB-6CA76152B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D073E2-A786-4A06-B5C5-331A11E6B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53E6F5-EBF6-423A-93BC-BACABC828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315F42-6DD1-4659-A1A5-FFB6DBD67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82538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24DDD-9188-48C5-9CFF-7040EB56F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4BFDE7-D7DE-4DBC-AAFA-D98B5BD10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98BC13-4F25-4B59-ACE8-214EC5EE5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3483D8-78AF-4F89-B503-A37219554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0E6532-47AC-4F80-8ABA-A8F0E2A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3839B0-5F7E-48B3-8255-B50477BA6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7615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D26385-1BAA-4A37-BF73-14DC57289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BDC177-12BE-4E1E-BEBA-7592EDFE9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BDEFC3-57E5-4EE9-B423-B9F0BCF3D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5E9BD41-948C-4D5B-BA88-FF402C409B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504D927-6003-49E5-B3C5-B5E67085A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F60937-5007-46CF-9754-C1B215368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5209BC0-7A05-45EE-9A40-045FA5015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E05057-58A4-4A90-B478-5C1618115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5269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4FE7D-F97D-4825-B050-083E4EB07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7E6FBC1-6C03-4922-A39F-12AFB21F9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C471524-1946-49B5-B411-D9C0B62B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F9C1C46-A300-4C01-84EC-F1E6C0E0C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5826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3620D33-EA45-4813-9107-A7C815A1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FA1CFAD-0123-45AC-9F01-66B546D0D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BE7A51-0B86-4B95-A8D7-F195CF1F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8339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DD02F-958D-47A5-8399-2BA9D2B90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E4EA5A-0BF8-4407-9658-16E185958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4FC80F-0E8B-43DF-BA06-67D0B53600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36FED4-828F-45BC-8934-2E9A04D7A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596408-5CB3-4440-99C2-4AF80311C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06294A-F8E8-47FC-9A22-A1950CAF0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0169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67C78-CBD7-45CF-8D57-4B30CE309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C1D05E3-C471-4424-A464-5F5486A9F9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FA965C-FF26-4C2A-A17A-8D5C0C72F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D3E1EF-C373-4046-922A-C741ADAC3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D76FF2-7488-4E15-BAC5-F9BC7ED6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61970D-2039-49B4-91D2-FF062C36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2426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BFA9E-B11C-4D36-9690-CE2D09F44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F96047-74C0-4C2B-9583-5445AF345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C35DC3-095E-4089-922A-661830D960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48DCE-7D60-4320-9A9A-A6582B2B66E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A9283E-C97D-45DE-804C-747F52F295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8B7D50-70E8-417F-9F61-4E5727CF5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D1292-BB17-4FE5-BE1A-77B0D1903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7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3.wdp"/><Relationship Id="rId9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C3AFB6-9673-482F-8F65-0077451614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0" y="0"/>
            <a:ext cx="12192000" cy="68504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249EB9-691D-400A-8111-7CD72883B43C}"/>
              </a:ext>
            </a:extLst>
          </p:cNvPr>
          <p:cNvSpPr txBox="1"/>
          <p:nvPr/>
        </p:nvSpPr>
        <p:spPr>
          <a:xfrm>
            <a:off x="3595451" y="4367288"/>
            <a:ext cx="860246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забавы </a:t>
            </a:r>
          </a:p>
          <a:p>
            <a:pPr algn="ctr"/>
            <a:r>
              <a:rPr lang="ru-RU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и родителей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016EA4-65EC-4457-A3AC-36E359F2F576}"/>
              </a:ext>
            </a:extLst>
          </p:cNvPr>
          <p:cNvSpPr txBox="1"/>
          <p:nvPr/>
        </p:nvSpPr>
        <p:spPr>
          <a:xfrm>
            <a:off x="7183822" y="6481138"/>
            <a:ext cx="510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старший воспитатель: Болдырева Е.Р.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D5A455-A2F5-47FE-8091-09910E5EB9E7}"/>
              </a:ext>
            </a:extLst>
          </p:cNvPr>
          <p:cNvSpPr txBox="1"/>
          <p:nvPr/>
        </p:nvSpPr>
        <p:spPr>
          <a:xfrm>
            <a:off x="1420427" y="998742"/>
            <a:ext cx="1007763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8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на тему:</a:t>
            </a:r>
          </a:p>
        </p:txBody>
      </p:sp>
    </p:spTree>
    <p:extLst>
      <p:ext uri="{BB962C8B-B14F-4D97-AF65-F5344CB8AC3E}">
        <p14:creationId xmlns:p14="http://schemas.microsoft.com/office/powerpoint/2010/main" val="30750859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8" name="Picture 20" descr="Танцующий снеговик - Зима - Повседневная анимация - Анимация - SuperGif">
            <a:extLst>
              <a:ext uri="{FF2B5EF4-FFF2-40B4-BE49-F238E27FC236}">
                <a16:creationId xmlns:a16="http://schemas.microsoft.com/office/drawing/2014/main" id="{AE6EE71C-8255-4F61-AC5A-642CD6B75C2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834809" y="2770361"/>
            <a:ext cx="3357190" cy="421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2" descr="ЗВУКОВАЯ КАРУСЕЛЬ: Здравствуй, зимушка-зима!">
            <a:extLst>
              <a:ext uri="{FF2B5EF4-FFF2-40B4-BE49-F238E27FC236}">
                <a16:creationId xmlns:a16="http://schemas.microsoft.com/office/drawing/2014/main" id="{F66588D0-2ADF-4081-B684-F363F0D2B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09" y="3784088"/>
            <a:ext cx="3639493" cy="30922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A833F9-52CC-4323-916B-36E7928FDE0B}"/>
              </a:ext>
            </a:extLst>
          </p:cNvPr>
          <p:cNvSpPr txBox="1"/>
          <p:nvPr/>
        </p:nvSpPr>
        <p:spPr>
          <a:xfrm>
            <a:off x="2483666" y="1443833"/>
            <a:ext cx="722466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С приходом зимы у детей начинается настоящее раздолье – ведь активные игры на свежем воздухе полезны не только для физического здоровья малышей, но и для их эмоционального состояния. Поэтому зря многие родители боятся лишний раз выпускать ребенка на улицу, опасаясь, что он простудится или подхватит какой-нибудь вирус. На самом деле морозный воздух – лучшее лекарство от всяких хворей и прекрасное средство для укрепления всех систем организма. Достаточно лишь одеть малыша в теплую и удобную одежду, которая не стесняет его движений – и вперед, к новым свершениям! </a:t>
            </a:r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94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C3AFB6-9673-482F-8F65-0077451614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0" y="0"/>
            <a:ext cx="12192000" cy="68504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249EB9-691D-400A-8111-7CD72883B43C}"/>
              </a:ext>
            </a:extLst>
          </p:cNvPr>
          <p:cNvSpPr txBox="1"/>
          <p:nvPr/>
        </p:nvSpPr>
        <p:spPr>
          <a:xfrm>
            <a:off x="3151831" y="4814637"/>
            <a:ext cx="860246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D5A455-A2F5-47FE-8091-09910E5EB9E7}"/>
              </a:ext>
            </a:extLst>
          </p:cNvPr>
          <p:cNvSpPr txBox="1"/>
          <p:nvPr/>
        </p:nvSpPr>
        <p:spPr>
          <a:xfrm>
            <a:off x="2824682" y="1116911"/>
            <a:ext cx="825691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Зима – это отличное время для совместного досуга вместе со своими детьми!</a:t>
            </a:r>
          </a:p>
        </p:txBody>
      </p:sp>
    </p:spTree>
    <p:extLst>
      <p:ext uri="{BB962C8B-B14F-4D97-AF65-F5344CB8AC3E}">
        <p14:creationId xmlns:p14="http://schemas.microsoft.com/office/powerpoint/2010/main" val="3192352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91F583-A47F-475B-96ED-8BC7E22453CD}"/>
              </a:ext>
            </a:extLst>
          </p:cNvPr>
          <p:cNvSpPr txBox="1"/>
          <p:nvPr/>
        </p:nvSpPr>
        <p:spPr>
          <a:xfrm>
            <a:off x="3151574" y="1316536"/>
            <a:ext cx="66138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Дети всегда с нетерпением ждут зиму, первый снег, лед, первые сугробы. Это сказочное время, время самых разнообразных игр на свежем воздухе. Обычная зимняя прогулка с детьми может превратиться в интересные занятия, ведь снег дает возможность активно двигаться и творчески развиваться ребенку.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925193-13BA-407E-8BFA-60C1648A7AC1}"/>
              </a:ext>
            </a:extLst>
          </p:cNvPr>
          <p:cNvSpPr txBox="1"/>
          <p:nvPr/>
        </p:nvSpPr>
        <p:spPr>
          <a:xfrm>
            <a:off x="5145075" y="3162918"/>
            <a:ext cx="64725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Существуют традиционные зимние развлечения — катания на лыжах, на санках, на коньках; постройка «снежных крепостей», «городов» и различных скульптур изо льда и снега; снежные бои; работа с лопаткой для снега.</a:t>
            </a:r>
            <a:endParaRPr lang="ru-RU" dirty="0"/>
          </a:p>
        </p:txBody>
      </p:sp>
      <p:pic>
        <p:nvPicPr>
          <p:cNvPr id="10" name="Picture 6" descr="Снег Форт Зима, Снеговик зимой, разное, ребенок, зима png | PNGWing">
            <a:extLst>
              <a:ext uri="{FF2B5EF4-FFF2-40B4-BE49-F238E27FC236}">
                <a16:creationId xmlns:a16="http://schemas.microsoft.com/office/drawing/2014/main" id="{4ACFFDBA-4DD6-49E8-9F7D-4747B00EB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957" y1="89671" x2="6957" y2="89671"/>
                        <a14:foregroundMark x1="6630" y1="85603" x2="9565" y2="94366"/>
                        <a14:foregroundMark x1="25870" y1="87793" x2="26957" y2="96244"/>
                        <a14:foregroundMark x1="68043" y1="29264" x2="79565" y2="31612"/>
                        <a14:foregroundMark x1="61957" y1="27543" x2="81957" y2="35524"/>
                        <a14:foregroundMark x1="73152" y1="46948" x2="73152" y2="46948"/>
                        <a14:foregroundMark x1="50326" y1="43818" x2="50326" y2="43818"/>
                        <a14:foregroundMark x1="34130" y1="74022" x2="34130" y2="74022"/>
                        <a14:foregroundMark x1="30000" y1="71674" x2="33696" y2="79499"/>
                        <a14:backgroundMark x1="55000" y1="38654" x2="55000" y2="386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2545" y="3763082"/>
            <a:ext cx="4406464" cy="306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соловейка png | PNGEgg">
            <a:extLst>
              <a:ext uri="{FF2B5EF4-FFF2-40B4-BE49-F238E27FC236}">
                <a16:creationId xmlns:a16="http://schemas.microsoft.com/office/drawing/2014/main" id="{B455F50E-B315-494F-B144-F68AC23A2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563" b="99050" l="1724" r="100000">
                        <a14:foregroundMark x1="35632" y1="31354" x2="35632" y2="31354"/>
                        <a14:foregroundMark x1="58046" y1="29929" x2="58046" y2="29929"/>
                        <a14:foregroundMark x1="9483" y1="78147" x2="9195" y2="80285"/>
                        <a14:foregroundMark x1="7184" y1="80285" x2="7184" y2="80285"/>
                        <a14:foregroundMark x1="96552" y1="65796" x2="96552" y2="65796"/>
                        <a14:foregroundMark x1="92241" y1="68409" x2="92241" y2="68409"/>
                        <a14:foregroundMark x1="96264" y1="66508" x2="96264" y2="66508"/>
                        <a14:foregroundMark x1="97126" y1="63895" x2="97126" y2="63895"/>
                        <a14:foregroundMark x1="98276" y1="65558" x2="98276" y2="65558"/>
                        <a14:foregroundMark x1="94828" y1="65083" x2="94828" y2="65083"/>
                        <a14:foregroundMark x1="93966" y1="67696" x2="93966" y2="676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3567" y="466875"/>
            <a:ext cx="2529883" cy="306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 descr="Танцующий снеговик - Зима - Повседневная анимация - Анимация - SuperGif">
            <a:extLst>
              <a:ext uri="{FF2B5EF4-FFF2-40B4-BE49-F238E27FC236}">
                <a16:creationId xmlns:a16="http://schemas.microsoft.com/office/drawing/2014/main" id="{EE966974-7FCD-4EFA-8E57-E3C33EE4CC9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20" y="2526620"/>
            <a:ext cx="3339178" cy="419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303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94ECA8-F819-4418-A796-250A87337BA4}"/>
              </a:ext>
            </a:extLst>
          </p:cNvPr>
          <p:cNvSpPr txBox="1"/>
          <p:nvPr/>
        </p:nvSpPr>
        <p:spPr>
          <a:xfrm>
            <a:off x="4151790" y="1387402"/>
            <a:ext cx="44750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Подвижные игры </a:t>
            </a:r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развлечения зимой на открытом воздухе доставляют  детям огромную радость и приносят неоценимую пользу их здоровью. </a:t>
            </a:r>
          </a:p>
        </p:txBody>
      </p:sp>
      <p:pic>
        <p:nvPicPr>
          <p:cNvPr id="6" name="Picture 8" descr="Детский звук, детский, игра, ребенок, зима png | PNGWing">
            <a:extLst>
              <a:ext uri="{FF2B5EF4-FFF2-40B4-BE49-F238E27FC236}">
                <a16:creationId xmlns:a16="http://schemas.microsoft.com/office/drawing/2014/main" id="{FD6B75EA-270D-49A5-9B5C-A6FD22C0FC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43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07405" y="287744"/>
            <a:ext cx="3089143" cy="279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B395E2-876F-453D-AA63-D4609FDF3981}"/>
              </a:ext>
            </a:extLst>
          </p:cNvPr>
          <p:cNvSpPr txBox="1"/>
          <p:nvPr/>
        </p:nvSpPr>
        <p:spPr>
          <a:xfrm>
            <a:off x="1686689" y="3048916"/>
            <a:ext cx="493020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Существуют традиционные зимние развлечения — катания на лыжах, на санках, на коньках; постройка «снежных крепостей», «городов» и различных скульптур изо льда и снега; снежные бои; работа с лопаткой для снега.</a:t>
            </a:r>
            <a:endParaRPr lang="ru-RU" dirty="0"/>
          </a:p>
        </p:txBody>
      </p:sp>
      <p:pic>
        <p:nvPicPr>
          <p:cNvPr id="8" name="Picture 12" descr="Дети Копают Снег - Free Transparent PNG Clipart Images Download">
            <a:extLst>
              <a:ext uri="{FF2B5EF4-FFF2-40B4-BE49-F238E27FC236}">
                <a16:creationId xmlns:a16="http://schemas.microsoft.com/office/drawing/2014/main" id="{6389971B-0350-4C15-B875-D3BDF2BEC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279" l="0" r="100000">
                        <a14:foregroundMark x1="50333" y1="31250" x2="50333" y2="31250"/>
                        <a14:foregroundMark x1="60000" y1="28365" x2="60000" y2="283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2746" y="3827513"/>
            <a:ext cx="2185448" cy="303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Ребенок Снеговик Зима, дети, комиксы, ребенок, зима png | PNGWing">
            <a:extLst>
              <a:ext uri="{FF2B5EF4-FFF2-40B4-BE49-F238E27FC236}">
                <a16:creationId xmlns:a16="http://schemas.microsoft.com/office/drawing/2014/main" id="{38F508CF-5123-48FE-BCAF-9CDC76DB5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435" r="100000">
                        <a14:foregroundMark x1="61522" y1="20096" x2="61630" y2="21865"/>
                        <a14:foregroundMark x1="83913" y1="13344" x2="83913" y2="13987"/>
                        <a14:foregroundMark x1="52500" y1="15113" x2="52500" y2="15113"/>
                        <a14:foregroundMark x1="62935" y1="27010" x2="72935" y2="34244"/>
                        <a14:foregroundMark x1="87717" y1="65113" x2="87717" y2="65113"/>
                        <a14:foregroundMark x1="96196" y1="69775" x2="82391" y2="63183"/>
                        <a14:foregroundMark x1="75870" y1="62701" x2="67174" y2="91961"/>
                        <a14:foregroundMark x1="88804" y1="49518" x2="88804" y2="49518"/>
                        <a14:foregroundMark x1="87500" y1="28939" x2="87500" y2="28939"/>
                        <a14:foregroundMark x1="86304" y1="28939" x2="86304" y2="289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600" y="3778755"/>
            <a:ext cx="4233105" cy="286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Картинки на прозрачном фоне и png для фотошопа">
            <a:extLst>
              <a:ext uri="{FF2B5EF4-FFF2-40B4-BE49-F238E27FC236}">
                <a16:creationId xmlns:a16="http://schemas.microsoft.com/office/drawing/2014/main" id="{28868170-44D0-4D43-A367-89F4774DA69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7854" flipH="1">
            <a:off x="2117224" y="925527"/>
            <a:ext cx="1826035" cy="204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4351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6" name="Picture 22" descr="Картинки снеговиков">
            <a:extLst>
              <a:ext uri="{FF2B5EF4-FFF2-40B4-BE49-F238E27FC236}">
                <a16:creationId xmlns:a16="http://schemas.microsoft.com/office/drawing/2014/main" id="{BAA7B297-6327-45DD-A626-C12ABFE43B2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75" y="3084979"/>
            <a:ext cx="3717947" cy="357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0C1398-1445-4C7B-BE05-4FF801299C4B}"/>
              </a:ext>
            </a:extLst>
          </p:cNvPr>
          <p:cNvSpPr txBox="1"/>
          <p:nvPr/>
        </p:nvSpPr>
        <p:spPr>
          <a:xfrm>
            <a:off x="2671599" y="1647874"/>
            <a:ext cx="823699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Любимое зимнее развлечение малышей — санки. Но можете попробовать научить малыша спортивным играм, таким как катание на лыжах и на коньках. Используя простые игровые упражнения можно добиться многого! </a:t>
            </a:r>
          </a:p>
          <a:p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0" lang="ru-RU" b="1" i="0" u="none" strike="noStrike" kern="1200" cap="none" spc="0" normalizeH="0" baseline="0" noProof="0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Предлагаем вам несколько простых идей подвижных игр на свежем воздухе, которые помогут вам приятно провести с детьми зимние месяцы. </a:t>
            </a:r>
          </a:p>
          <a:p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34" descr="Рассматривание иллюстраций к сказке «Гуси-лебеди» и сюжетных картин -  КОНСПЕКТЫ ЗАНЯТИЙ В ДЕТСКОМ САДУ - РАЗВИТИЕ РЕЧИ - Каталог файлов -  МИШУТКИНА ШКОЛА">
            <a:extLst>
              <a:ext uri="{FF2B5EF4-FFF2-40B4-BE49-F238E27FC236}">
                <a16:creationId xmlns:a16="http://schemas.microsoft.com/office/drawing/2014/main" id="{A1C0F5C1-EE16-4DF3-9F80-093865B7D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104" y="3323868"/>
            <a:ext cx="4731945" cy="3003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272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5BE3A-7B1A-4628-A9AA-651F5E7CF564}"/>
              </a:ext>
            </a:extLst>
          </p:cNvPr>
          <p:cNvSpPr txBox="1"/>
          <p:nvPr/>
        </p:nvSpPr>
        <p:spPr>
          <a:xfrm rot="20973082">
            <a:off x="798973" y="519350"/>
            <a:ext cx="58372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Игра: </a:t>
            </a:r>
          </a:p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Зимушка-зима пришла!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A833F9-52CC-4323-916B-36E7928FDE0B}"/>
              </a:ext>
            </a:extLst>
          </p:cNvPr>
          <p:cNvSpPr txBox="1"/>
          <p:nvPr/>
        </p:nvSpPr>
        <p:spPr>
          <a:xfrm>
            <a:off x="3609870" y="1948718"/>
            <a:ext cx="669297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бегает по игровой площадке и прячется за теми предметами, которые на ней есть (снеговики, горки, качели, снежные валы и т.п.). Когда взрослый произнесет слова: «Сегодня светит солнышко, тепло, можно идти гулять», то ребенок должен выбежать из своего «домика» и начать играть на площадке. А со словами взрослого: «Стало холодно! Зимушка-зима пришла!», ребенок убегает на то место, где прятался. </a:t>
            </a:r>
          </a:p>
          <a:p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" name="Picture 30" descr="&amp;amp;quot;Снеговик – наш зимний друг&amp;amp;quot; | Статья (младшая группа): |  Образовательная социальная сеть">
            <a:extLst>
              <a:ext uri="{FF2B5EF4-FFF2-40B4-BE49-F238E27FC236}">
                <a16:creationId xmlns:a16="http://schemas.microsoft.com/office/drawing/2014/main" id="{B2B2278F-CDC2-423F-8C14-E29D07F91D6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57356" y="2207079"/>
            <a:ext cx="4374775" cy="503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518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5BE3A-7B1A-4628-A9AA-651F5E7CF564}"/>
              </a:ext>
            </a:extLst>
          </p:cNvPr>
          <p:cNvSpPr txBox="1"/>
          <p:nvPr/>
        </p:nvSpPr>
        <p:spPr>
          <a:xfrm>
            <a:off x="4613874" y="108643"/>
            <a:ext cx="77305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Игра: Зайчик беленький сидит.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A833F9-52CC-4323-916B-36E7928FDE0B}"/>
              </a:ext>
            </a:extLst>
          </p:cNvPr>
          <p:cNvSpPr txBox="1"/>
          <p:nvPr/>
        </p:nvSpPr>
        <p:spPr>
          <a:xfrm>
            <a:off x="3568396" y="1532258"/>
            <a:ext cx="773052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бегает по площадке, словно зайчик играет на полянке, а затем садится на корточки. Взрослый начинает читать стихотворение: Зайка беленький сидит и ушами шевелит. Вот так, вот так он ушами шевелит. Ребенок прижимает руки к голове и начинают шевелить ими, словно ушки у зайчика. Взрослый продолжает: Зайке холодно сидеть, надо лапочки погреть. Хлоп-хлоп, хлоп-хлоп, надо лапочки погреть. Ребенок поднимается и хлопает в ладоши, а потом, скрестив руки, начинает хлопать себя по плечам, делая вид, что греются. Зайке холодно стоять, надо зайке поскакать. Прыг-скок, прыг-скок, надо зайке поскакать. После этих слов ребенок подпрыгивает на месте на двух ногах. </a:t>
            </a:r>
          </a:p>
          <a:p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28" descr="Гифки снеговиков - Анимированные изображения созданий из снега">
            <a:extLst>
              <a:ext uri="{FF2B5EF4-FFF2-40B4-BE49-F238E27FC236}">
                <a16:creationId xmlns:a16="http://schemas.microsoft.com/office/drawing/2014/main" id="{4F27E5AC-5DA9-45CA-8BC0-BB799DCF3A4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3" y="2534970"/>
            <a:ext cx="4076853" cy="448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956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5BE3A-7B1A-4628-A9AA-651F5E7CF564}"/>
              </a:ext>
            </a:extLst>
          </p:cNvPr>
          <p:cNvSpPr txBox="1"/>
          <p:nvPr/>
        </p:nvSpPr>
        <p:spPr>
          <a:xfrm>
            <a:off x="4349149" y="1503067"/>
            <a:ext cx="5837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Забава: Мыльные пузыри.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A833F9-52CC-4323-916B-36E7928FDE0B}"/>
              </a:ext>
            </a:extLst>
          </p:cNvPr>
          <p:cNvSpPr txBox="1"/>
          <p:nvPr/>
        </p:nvSpPr>
        <p:spPr>
          <a:xfrm>
            <a:off x="3510282" y="2192872"/>
            <a:ext cx="77305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Если вынести их на улицу и надуть на морозе, то получившийся шарик сразу застывает и начинает покрываться красивым узором. Выдувать мыльные пузыри на морозе ниже 8 градусов – это вообще какое-то сказочное действо. Мыльный пузырь быстро превращается в ледяной шар, похожий на хрустальный. Такие пузыри довольно хрупки, поэтому вести себя с ними надо аккуратно. </a:t>
            </a:r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26" descr="Новогодний фестиваль в Щекино. День девятый">
            <a:extLst>
              <a:ext uri="{FF2B5EF4-FFF2-40B4-BE49-F238E27FC236}">
                <a16:creationId xmlns:a16="http://schemas.microsoft.com/office/drawing/2014/main" id="{86344FB7-F43E-4552-B30E-FDB2E3B25C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12" y="2688880"/>
            <a:ext cx="4508626" cy="415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958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5BE3A-7B1A-4628-A9AA-651F5E7CF564}"/>
              </a:ext>
            </a:extLst>
          </p:cNvPr>
          <p:cNvSpPr txBox="1"/>
          <p:nvPr/>
        </p:nvSpPr>
        <p:spPr>
          <a:xfrm>
            <a:off x="1159273" y="452753"/>
            <a:ext cx="104264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 еще можно заняться на улице зимой? Можно рисовать!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A833F9-52CC-4323-916B-36E7928FDE0B}"/>
              </a:ext>
            </a:extLst>
          </p:cNvPr>
          <p:cNvSpPr txBox="1"/>
          <p:nvPr/>
        </p:nvSpPr>
        <p:spPr>
          <a:xfrm>
            <a:off x="3385998" y="1653082"/>
            <a:ext cx="696211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Здесь есть тоже несколько вариантов. Можно взять палочку и рисовать на снежной поверхности картины, а можно писать буквы или целые послания. Рисовать можно красками, но их нужно приготовить заранее: развести в воде акварель или пищевые красители и налить растворы в бутылки. Таким раствором можно рисовать на снегу, а можно раскрашивать слепленные из снега фигуры. </a:t>
            </a:r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32" descr="Пин на доске Снеговик">
            <a:extLst>
              <a:ext uri="{FF2B5EF4-FFF2-40B4-BE49-F238E27FC236}">
                <a16:creationId xmlns:a16="http://schemas.microsoft.com/office/drawing/2014/main" id="{C8602137-B969-4BD7-BAF7-E3A454B87B0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110" y="3684407"/>
            <a:ext cx="5501194" cy="306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104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295A9-E3FC-4F12-B954-D9E204F42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5BE3A-7B1A-4628-A9AA-651F5E7CF564}"/>
              </a:ext>
            </a:extLst>
          </p:cNvPr>
          <p:cNvSpPr txBox="1"/>
          <p:nvPr/>
        </p:nvSpPr>
        <p:spPr>
          <a:xfrm>
            <a:off x="1381215" y="836525"/>
            <a:ext cx="104264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 еще можно заняться на улице зимой? Можно поиграть в поиски клада!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A833F9-52CC-4323-916B-36E7928FDE0B}"/>
              </a:ext>
            </a:extLst>
          </p:cNvPr>
          <p:cNvSpPr txBox="1"/>
          <p:nvPr/>
        </p:nvSpPr>
        <p:spPr>
          <a:xfrm>
            <a:off x="1752681" y="2693101"/>
            <a:ext cx="556251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n w="0">
                  <a:noFill/>
                </a:ln>
                <a:solidFill>
                  <a:srgbClr val="3A15F3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Если на улице сугробы, то детям интересно будет поиграть в поиски клада. Взрослый прячет какую-то игрушку в снегу, стрелочками показывает направление движения, а малыш, вооружившись лопаткой, этот клад ищет. В завершение игры кладоискатель получает приз. </a:t>
            </a:r>
            <a:endParaRPr kumimoji="0" lang="ru-RU" b="1" i="0" u="none" strike="noStrike" kern="1200" cap="none" spc="0" normalizeH="0" baseline="0" noProof="0" dirty="0">
              <a:ln w="0">
                <a:noFill/>
              </a:ln>
              <a:solidFill>
                <a:srgbClr val="3A15F3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Picture 22" descr="Картинки снеговиков">
            <a:extLst>
              <a:ext uri="{FF2B5EF4-FFF2-40B4-BE49-F238E27FC236}">
                <a16:creationId xmlns:a16="http://schemas.microsoft.com/office/drawing/2014/main" id="{05904758-E311-4F06-9CD6-E2079B2E167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012" y="2556769"/>
            <a:ext cx="4401541" cy="42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5877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753</Words>
  <Application>Microsoft Office PowerPoint</Application>
  <PresentationFormat>Широкоэкранный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Садик</dc:creator>
  <cp:lastModifiedBy>Садик</cp:lastModifiedBy>
  <cp:revision>4</cp:revision>
  <dcterms:created xsi:type="dcterms:W3CDTF">2022-01-13T13:53:20Z</dcterms:created>
  <dcterms:modified xsi:type="dcterms:W3CDTF">2022-02-14T05:41:33Z</dcterms:modified>
</cp:coreProperties>
</file>