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1" r:id="rId5"/>
    <p:sldId id="268" r:id="rId6"/>
    <p:sldId id="267" r:id="rId7"/>
    <p:sldId id="257" r:id="rId8"/>
    <p:sldId id="258" r:id="rId9"/>
    <p:sldId id="259" r:id="rId10"/>
    <p:sldId id="260" r:id="rId11"/>
    <p:sldId id="262" r:id="rId12"/>
    <p:sldId id="263" r:id="rId13"/>
    <p:sldId id="266" r:id="rId14"/>
    <p:sldId id="269" r:id="rId15"/>
    <p:sldId id="270" r:id="rId16"/>
    <p:sldId id="271" r:id="rId17"/>
    <p:sldId id="272" r:id="rId18"/>
    <p:sldId id="273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FFAA-F0C2-439F-BD23-EF6B1202B804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4E9D-CE22-4A98-B2C0-0273F22E0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FFAA-F0C2-439F-BD23-EF6B1202B804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4E9D-CE22-4A98-B2C0-0273F22E0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FFAA-F0C2-439F-BD23-EF6B1202B804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4E9D-CE22-4A98-B2C0-0273F22E0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FFAA-F0C2-439F-BD23-EF6B1202B804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4E9D-CE22-4A98-B2C0-0273F22E0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FFAA-F0C2-439F-BD23-EF6B1202B804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4E9D-CE22-4A98-B2C0-0273F22E0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FFAA-F0C2-439F-BD23-EF6B1202B804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4E9D-CE22-4A98-B2C0-0273F22E0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FFAA-F0C2-439F-BD23-EF6B1202B804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4E9D-CE22-4A98-B2C0-0273F22E0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FFAA-F0C2-439F-BD23-EF6B1202B804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4E9D-CE22-4A98-B2C0-0273F22E0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FFAA-F0C2-439F-BD23-EF6B1202B804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4E9D-CE22-4A98-B2C0-0273F22E0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FFAA-F0C2-439F-BD23-EF6B1202B804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4E9D-CE22-4A98-B2C0-0273F22E0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FFAA-F0C2-439F-BD23-EF6B1202B804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4E9D-CE22-4A98-B2C0-0273F22E0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9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6FFAA-F0C2-439F-BD23-EF6B1202B804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94E9D-CE22-4A98-B2C0-0273F22E0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prstTxWarp prst="textDoubleWave1">
              <a:avLst/>
            </a:prstTxWarp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Зимующие птицы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4572008"/>
            <a:ext cx="4500594" cy="1638296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hevron">
              <a:avLst/>
            </a:prstTxWarp>
          </a:bodyPr>
          <a:lstStyle/>
          <a:p>
            <a:r>
              <a:rPr lang="ru-RU" dirty="0" smtClean="0"/>
              <a:t>Голубь</a:t>
            </a:r>
            <a:endParaRPr lang="ru-RU" dirty="0"/>
          </a:p>
        </p:txBody>
      </p:sp>
      <p:pic>
        <p:nvPicPr>
          <p:cNvPr id="5" name="Содержимое 4" descr="голубь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283492"/>
            <a:ext cx="5111750" cy="383222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2000" b="1" dirty="0" smtClean="0"/>
          </a:p>
          <a:p>
            <a:r>
              <a:rPr lang="ru-RU" sz="2000" b="1" dirty="0" smtClean="0"/>
              <a:t>Голубь-птица мирная,</a:t>
            </a:r>
          </a:p>
          <a:p>
            <a:r>
              <a:rPr lang="ru-RU" sz="2000" b="1" dirty="0" smtClean="0"/>
              <a:t>Хоть и без квартирная,</a:t>
            </a:r>
          </a:p>
          <a:p>
            <a:r>
              <a:rPr lang="ru-RU" sz="2000" b="1" dirty="0" smtClean="0"/>
              <a:t>Гнезд строить не мастак,</a:t>
            </a:r>
          </a:p>
          <a:p>
            <a:r>
              <a:rPr lang="ru-RU" sz="2000" b="1" dirty="0" smtClean="0"/>
              <a:t>Полечу я на чердак.</a:t>
            </a:r>
          </a:p>
          <a:p>
            <a:r>
              <a:rPr lang="ru-RU" sz="2000" b="1" dirty="0" smtClean="0"/>
              <a:t>Станет солнце пригревать,</a:t>
            </a:r>
          </a:p>
          <a:p>
            <a:r>
              <a:rPr lang="ru-RU" sz="2000" b="1" dirty="0" smtClean="0"/>
              <a:t>Так люблю поворковать.</a:t>
            </a:r>
          </a:p>
          <a:p>
            <a:r>
              <a:rPr lang="ru-RU" sz="2000" b="1" dirty="0" smtClean="0"/>
              <a:t>Нет наряда голубей,</a:t>
            </a:r>
          </a:p>
          <a:p>
            <a:r>
              <a:rPr lang="ru-RU" sz="2000" b="1" dirty="0" smtClean="0"/>
              <a:t>Чем у нас, у голубей.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hevron">
              <a:avLst/>
            </a:prstTxWarp>
          </a:bodyPr>
          <a:lstStyle/>
          <a:p>
            <a:r>
              <a:rPr lang="ru-RU" dirty="0" smtClean="0"/>
              <a:t>Оляпка</a:t>
            </a:r>
            <a:endParaRPr lang="ru-RU" dirty="0"/>
          </a:p>
        </p:txBody>
      </p:sp>
      <p:pic>
        <p:nvPicPr>
          <p:cNvPr id="5" name="Содержимое 4" descr="оляп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282700"/>
            <a:ext cx="5111750" cy="38338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2000" b="1" dirty="0" smtClean="0"/>
          </a:p>
          <a:p>
            <a:endParaRPr lang="ru-RU" sz="2000" b="1" dirty="0" smtClean="0"/>
          </a:p>
          <a:p>
            <a:r>
              <a:rPr lang="ru-RU" sz="2000" b="1" dirty="0" smtClean="0"/>
              <a:t>Я птичка –водолаз,</a:t>
            </a:r>
          </a:p>
          <a:p>
            <a:r>
              <a:rPr lang="ru-RU" sz="2000" b="1" dirty="0" smtClean="0"/>
              <a:t>Удивляю этим вас.</a:t>
            </a:r>
          </a:p>
          <a:p>
            <a:r>
              <a:rPr lang="ru-RU" sz="2000" b="1" dirty="0" smtClean="0"/>
              <a:t>По дну речки я хожу,</a:t>
            </a:r>
          </a:p>
          <a:p>
            <a:r>
              <a:rPr lang="ru-RU" sz="2000" b="1" dirty="0" smtClean="0"/>
              <a:t>Много корма нахожу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428604"/>
            <a:ext cx="2686040" cy="1006496"/>
          </a:xfrm>
        </p:spPr>
        <p:txBody>
          <a:bodyPr>
            <a:prstTxWarp prst="textChevron">
              <a:avLst/>
            </a:prstTxWarp>
          </a:bodyPr>
          <a:lstStyle/>
          <a:p>
            <a:r>
              <a:rPr lang="ru-RU" dirty="0" smtClean="0"/>
              <a:t>Поползень</a:t>
            </a:r>
            <a:endParaRPr lang="ru-RU" dirty="0"/>
          </a:p>
        </p:txBody>
      </p:sp>
      <p:pic>
        <p:nvPicPr>
          <p:cNvPr id="5" name="Содержимое 4" descr="Поползен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368961"/>
            <a:ext cx="5111750" cy="366129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2000" b="1" dirty="0" smtClean="0"/>
          </a:p>
          <a:p>
            <a:endParaRPr lang="ru-RU" sz="2000" b="1" dirty="0" smtClean="0"/>
          </a:p>
          <a:p>
            <a:r>
              <a:rPr lang="ru-RU" sz="2000" b="1" dirty="0" smtClean="0"/>
              <a:t>Хожу я ловко по стволам:</a:t>
            </a:r>
          </a:p>
          <a:p>
            <a:r>
              <a:rPr lang="ru-RU" sz="2000" b="1" dirty="0" smtClean="0"/>
              <a:t>Вверх и вниз, и тут и там,</a:t>
            </a:r>
          </a:p>
          <a:p>
            <a:r>
              <a:rPr lang="ru-RU" sz="2000" b="1" dirty="0" smtClean="0"/>
              <a:t>Как настоящий акробат.</a:t>
            </a:r>
          </a:p>
          <a:p>
            <a:r>
              <a:rPr lang="ru-RU" sz="2000" b="1" dirty="0" smtClean="0"/>
              <a:t>Чищу все стволы подряд.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357166"/>
            <a:ext cx="2686039" cy="1077934"/>
          </a:xfrm>
        </p:spPr>
        <p:txBody>
          <a:bodyPr>
            <a:prstTxWarp prst="textChevron">
              <a:avLst/>
            </a:prstTxWarp>
          </a:bodyPr>
          <a:lstStyle/>
          <a:p>
            <a:r>
              <a:rPr lang="ru-RU" dirty="0" smtClean="0"/>
              <a:t>Сова</a:t>
            </a:r>
            <a:endParaRPr lang="ru-RU" dirty="0"/>
          </a:p>
        </p:txBody>
      </p:sp>
      <p:pic>
        <p:nvPicPr>
          <p:cNvPr id="5" name="Содержимое 4" descr="сов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66031" y="273050"/>
            <a:ext cx="4729788" cy="58531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2000" b="1" dirty="0" smtClean="0"/>
          </a:p>
          <a:p>
            <a:r>
              <a:rPr lang="ru-RU" sz="2000" b="1" dirty="0" smtClean="0"/>
              <a:t>У нее глаза большие</a:t>
            </a:r>
          </a:p>
          <a:p>
            <a:r>
              <a:rPr lang="ru-RU" sz="2000" b="1" dirty="0" smtClean="0"/>
              <a:t>Хищный клюв всегда крючком,</a:t>
            </a:r>
          </a:p>
          <a:p>
            <a:r>
              <a:rPr lang="ru-RU" sz="2000" b="1" dirty="0" smtClean="0"/>
              <a:t>По ночам она летает,</a:t>
            </a:r>
          </a:p>
          <a:p>
            <a:r>
              <a:rPr lang="ru-RU" sz="2000" b="1" dirty="0" smtClean="0"/>
              <a:t>Спит на дереве лишь днем.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500042"/>
            <a:ext cx="2828916" cy="935058"/>
          </a:xfrm>
        </p:spPr>
        <p:txBody>
          <a:bodyPr>
            <a:prstTxWarp prst="textChevron">
              <a:avLst/>
            </a:prstTxWarp>
          </a:bodyPr>
          <a:lstStyle/>
          <a:p>
            <a:r>
              <a:rPr lang="ru-RU" dirty="0" smtClean="0"/>
              <a:t>Свиристель</a:t>
            </a:r>
            <a:endParaRPr lang="ru-RU" dirty="0"/>
          </a:p>
        </p:txBody>
      </p:sp>
      <p:pic>
        <p:nvPicPr>
          <p:cNvPr id="5" name="Содержимое 4" descr="свиристел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282700"/>
            <a:ext cx="5111750" cy="38338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2000" b="1" dirty="0" smtClean="0"/>
          </a:p>
          <a:p>
            <a:r>
              <a:rPr lang="ru-RU" sz="2000" b="1" dirty="0" smtClean="0"/>
              <a:t>Опять к нам свиристели</a:t>
            </a:r>
          </a:p>
          <a:p>
            <a:r>
              <a:rPr lang="ru-RU" sz="2000" b="1" dirty="0" smtClean="0"/>
              <a:t>Зимою прилетели</a:t>
            </a:r>
          </a:p>
          <a:p>
            <a:r>
              <a:rPr lang="ru-RU" sz="2000" b="1" dirty="0" smtClean="0"/>
              <a:t>И пели, и свистели</a:t>
            </a:r>
          </a:p>
          <a:p>
            <a:r>
              <a:rPr lang="ru-RU" sz="2000" b="1" dirty="0" smtClean="0"/>
              <a:t>Наперекор метели</a:t>
            </a:r>
          </a:p>
          <a:p>
            <a:r>
              <a:rPr lang="ru-RU" sz="2000" b="1" dirty="0" smtClean="0"/>
              <a:t>У мели свиристели</a:t>
            </a:r>
          </a:p>
          <a:p>
            <a:r>
              <a:rPr lang="ru-RU" sz="2000" b="1" dirty="0" smtClean="0"/>
              <a:t>Такие выдать трели!</a:t>
            </a:r>
          </a:p>
          <a:p>
            <a:r>
              <a:rPr lang="ru-RU" sz="2000" b="1" dirty="0" smtClean="0"/>
              <a:t>И в стужу, и в метели</a:t>
            </a:r>
          </a:p>
          <a:p>
            <a:r>
              <a:rPr lang="ru-RU" sz="2000" b="1" dirty="0" smtClean="0"/>
              <a:t>О чем-то нежном пели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357166"/>
            <a:ext cx="2828915" cy="1077934"/>
          </a:xfrm>
        </p:spPr>
        <p:txBody>
          <a:bodyPr>
            <a:prstTxWarp prst="textChevron">
              <a:avLst/>
            </a:prstTxWarp>
          </a:bodyPr>
          <a:lstStyle/>
          <a:p>
            <a:r>
              <a:rPr lang="ru-RU" dirty="0" smtClean="0"/>
              <a:t>Глухарь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139952" y="1484784"/>
            <a:ext cx="4608512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412776"/>
            <a:ext cx="3008313" cy="4691063"/>
          </a:xfrm>
        </p:spPr>
        <p:txBody>
          <a:bodyPr>
            <a:normAutofit/>
          </a:bodyPr>
          <a:lstStyle/>
          <a:p>
            <a:endParaRPr lang="ru-RU" sz="1800" b="1" dirty="0" smtClean="0"/>
          </a:p>
          <a:p>
            <a:r>
              <a:rPr lang="ru-RU" sz="1800" b="1" dirty="0" smtClean="0"/>
              <a:t>Глухаря не встретить в поле, </a:t>
            </a:r>
          </a:p>
          <a:p>
            <a:r>
              <a:rPr lang="ru-RU" sz="1800" b="1" dirty="0" smtClean="0"/>
              <a:t>Место выбрал он глухое,</a:t>
            </a:r>
          </a:p>
          <a:p>
            <a:r>
              <a:rPr lang="ru-RU" sz="1800" b="1" dirty="0" smtClean="0"/>
              <a:t>Там, где сосны-великаны,</a:t>
            </a:r>
          </a:p>
          <a:p>
            <a:r>
              <a:rPr lang="ru-RU" sz="1800" b="1" dirty="0" smtClean="0"/>
              <a:t>Там, где синие туманы,</a:t>
            </a:r>
          </a:p>
          <a:p>
            <a:r>
              <a:rPr lang="ru-RU" sz="1800" b="1" dirty="0" smtClean="0"/>
              <a:t>Где в тиши лесных болот</a:t>
            </a:r>
          </a:p>
          <a:p>
            <a:r>
              <a:rPr lang="ru-RU" sz="1800" b="1" dirty="0" smtClean="0"/>
              <a:t>Клюква красная растет.</a:t>
            </a:r>
            <a:endParaRPr lang="ru-RU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357166"/>
            <a:ext cx="2828915" cy="1077934"/>
          </a:xfrm>
        </p:spPr>
        <p:txBody>
          <a:bodyPr>
            <a:prstTxWarp prst="textChevron">
              <a:avLst/>
            </a:prstTxWarp>
          </a:bodyPr>
          <a:lstStyle/>
          <a:p>
            <a:r>
              <a:rPr lang="ru-RU" dirty="0" smtClean="0"/>
              <a:t>Тетерев</a:t>
            </a:r>
            <a:endParaRPr lang="ru-RU" dirty="0"/>
          </a:p>
        </p:txBody>
      </p:sp>
      <p:pic>
        <p:nvPicPr>
          <p:cNvPr id="5" name="Содержимое 4" descr="тетере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49675" y="1213644"/>
            <a:ext cx="4762500" cy="39719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/>
              <a:t>Тетерев чёрный живёт в лесу.</a:t>
            </a:r>
          </a:p>
          <a:p>
            <a:r>
              <a:rPr lang="ru-RU" sz="1600" b="1" dirty="0" smtClean="0"/>
              <a:t> Вы видали б такую красу:</a:t>
            </a:r>
          </a:p>
          <a:p>
            <a:r>
              <a:rPr lang="ru-RU" sz="1600" b="1" dirty="0" smtClean="0"/>
              <a:t> Красны брови, распушенный хвост</a:t>
            </a:r>
          </a:p>
          <a:p>
            <a:r>
              <a:rPr lang="ru-RU" sz="1600" b="1" dirty="0" smtClean="0"/>
              <a:t> И фазаньи и внешность, и рост.</a:t>
            </a:r>
          </a:p>
          <a:p>
            <a:r>
              <a:rPr lang="ru-RU" sz="1600" b="1" dirty="0" smtClean="0"/>
              <a:t> Ищет к вечеру он ночлег,</a:t>
            </a:r>
          </a:p>
          <a:p>
            <a:r>
              <a:rPr lang="ru-RU" sz="1600" b="1" dirty="0" smtClean="0"/>
              <a:t> Камнем падает с дерева в снег.</a:t>
            </a:r>
          </a:p>
          <a:p>
            <a:r>
              <a:rPr lang="ru-RU" sz="1600" b="1" dirty="0" smtClean="0"/>
              <a:t> Все сородичи тоже туда,</a:t>
            </a:r>
          </a:p>
          <a:p>
            <a:r>
              <a:rPr lang="ru-RU" sz="1600" b="1" dirty="0" smtClean="0"/>
              <a:t> Не нужна им вода и еда.</a:t>
            </a:r>
          </a:p>
          <a:p>
            <a:r>
              <a:rPr lang="ru-RU" sz="1600" b="1" dirty="0" smtClean="0"/>
              <a:t> Тетерева там дружно живут,</a:t>
            </a:r>
          </a:p>
          <a:p>
            <a:r>
              <a:rPr lang="ru-RU" sz="1600" b="1" dirty="0" smtClean="0"/>
              <a:t> Им в туннеле тепло и уют.</a:t>
            </a:r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428604"/>
            <a:ext cx="2614601" cy="1006496"/>
          </a:xfrm>
        </p:spPr>
        <p:txBody>
          <a:bodyPr>
            <a:prstTxWarp prst="textChevron">
              <a:avLst/>
            </a:prstTxWarp>
          </a:bodyPr>
          <a:lstStyle/>
          <a:p>
            <a:r>
              <a:rPr lang="ru-RU" dirty="0" smtClean="0"/>
              <a:t>Куропатка</a:t>
            </a:r>
            <a:endParaRPr lang="ru-RU" dirty="0"/>
          </a:p>
        </p:txBody>
      </p:sp>
      <p:pic>
        <p:nvPicPr>
          <p:cNvPr id="5" name="Содержимое 4" descr="куропат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14775" y="1618456"/>
            <a:ext cx="4432300" cy="31623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2000" b="1" dirty="0" smtClean="0"/>
          </a:p>
          <a:p>
            <a:r>
              <a:rPr lang="ru-RU" sz="2000" b="1" dirty="0" smtClean="0"/>
              <a:t>Есть птица гуманная</a:t>
            </a:r>
          </a:p>
          <a:p>
            <a:r>
              <a:rPr lang="ru-RU" sz="2000" b="1" dirty="0" smtClean="0"/>
              <a:t> И словно клейменная!</a:t>
            </a:r>
          </a:p>
          <a:p>
            <a:r>
              <a:rPr lang="ru-RU" sz="2000" b="1" dirty="0" smtClean="0"/>
              <a:t> На грудке подковка</a:t>
            </a:r>
          </a:p>
          <a:p>
            <a:r>
              <a:rPr lang="ru-RU" sz="2000" b="1" dirty="0" smtClean="0"/>
              <a:t> Начерчена ловко.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500042"/>
            <a:ext cx="2614601" cy="935058"/>
          </a:xfrm>
        </p:spPr>
        <p:txBody>
          <a:bodyPr>
            <a:prstTxWarp prst="textChevron">
              <a:avLst/>
            </a:prstTxWarp>
          </a:bodyPr>
          <a:lstStyle/>
          <a:p>
            <a:r>
              <a:rPr lang="ru-RU" dirty="0" smtClean="0"/>
              <a:t>Ворон</a:t>
            </a:r>
            <a:endParaRPr lang="ru-RU" dirty="0"/>
          </a:p>
        </p:txBody>
      </p:sp>
      <p:pic>
        <p:nvPicPr>
          <p:cNvPr id="5" name="Содержимое 4" descr="ворон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287812"/>
            <a:ext cx="5111750" cy="382358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Черный, темноты темней,</a:t>
            </a:r>
          </a:p>
          <a:p>
            <a:r>
              <a:rPr lang="ru-RU" sz="1800" b="1" dirty="0" smtClean="0"/>
              <a:t>Нету птиц, его умней.</a:t>
            </a:r>
          </a:p>
          <a:p>
            <a:r>
              <a:rPr lang="ru-RU" sz="1800" b="1" dirty="0" smtClean="0"/>
              <a:t>На высокой ели – вон он.</a:t>
            </a:r>
          </a:p>
          <a:p>
            <a:r>
              <a:rPr lang="ru-RU" sz="1800" b="1" dirty="0" smtClean="0"/>
              <a:t>Это – старый, мудрый ворон.</a:t>
            </a:r>
          </a:p>
          <a:p>
            <a:r>
              <a:rPr lang="ru-RU" sz="1800" b="1" dirty="0" smtClean="0"/>
              <a:t>************************</a:t>
            </a:r>
          </a:p>
          <a:p>
            <a:r>
              <a:rPr lang="ru-RU" sz="1800" b="1" dirty="0" smtClean="0"/>
              <a:t>Живет он очень много лет,</a:t>
            </a:r>
          </a:p>
          <a:p>
            <a:r>
              <a:rPr lang="ru-RU" sz="1800" b="1" dirty="0" smtClean="0"/>
              <a:t>Но несмотря на возраст, черен.</a:t>
            </a:r>
          </a:p>
          <a:p>
            <a:r>
              <a:rPr lang="ru-RU" sz="1800" b="1" dirty="0" smtClean="0"/>
              <a:t>Хранитель тайн,</a:t>
            </a:r>
          </a:p>
          <a:p>
            <a:r>
              <a:rPr lang="ru-RU" sz="1800" b="1" dirty="0" smtClean="0"/>
              <a:t>Предвестник бед,</a:t>
            </a:r>
          </a:p>
          <a:p>
            <a:r>
              <a:rPr lang="ru-RU" sz="1800" b="1" dirty="0" smtClean="0"/>
              <a:t>Мудрейший и коварный Ворон.</a:t>
            </a:r>
          </a:p>
          <a:p>
            <a:endParaRPr lang="ru-RU" sz="2000" b="1" dirty="0" smtClean="0"/>
          </a:p>
          <a:p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0019-019-Davajte-pozabotimsja-o-zimujuschikh-ptitsakh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8729" y="612774"/>
            <a:ext cx="6404542" cy="480340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357166"/>
            <a:ext cx="2757478" cy="1077934"/>
          </a:xfrm>
        </p:spPr>
        <p:txBody>
          <a:bodyPr>
            <a:prstTxWarp prst="textChevron">
              <a:avLst/>
            </a:prstTxWarp>
          </a:bodyPr>
          <a:lstStyle/>
          <a:p>
            <a:r>
              <a:rPr lang="ru-RU" dirty="0" smtClean="0"/>
              <a:t>Воробей</a:t>
            </a:r>
            <a:endParaRPr lang="ru-RU" dirty="0"/>
          </a:p>
        </p:txBody>
      </p:sp>
      <p:pic>
        <p:nvPicPr>
          <p:cNvPr id="5" name="Содержимое 4" descr="vorobey_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58099" y="764704"/>
            <a:ext cx="5691762" cy="52292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2000" b="1" dirty="0" smtClean="0"/>
          </a:p>
          <a:p>
            <a:r>
              <a:rPr lang="ru-RU" sz="2000" b="1" dirty="0" smtClean="0"/>
              <a:t>Снег всю землю</a:t>
            </a:r>
          </a:p>
          <a:p>
            <a:r>
              <a:rPr lang="ru-RU" sz="2000" b="1" dirty="0" smtClean="0"/>
              <a:t>покрывает</a:t>
            </a:r>
          </a:p>
          <a:p>
            <a:r>
              <a:rPr lang="ru-RU" sz="2000" b="1" dirty="0" smtClean="0"/>
              <a:t>Воробьи не унывают:</a:t>
            </a:r>
          </a:p>
          <a:p>
            <a:r>
              <a:rPr lang="ru-RU" sz="2000" b="1" dirty="0" smtClean="0"/>
              <a:t>Стайкой весело снуют,</a:t>
            </a:r>
          </a:p>
          <a:p>
            <a:r>
              <a:rPr lang="ru-RU" sz="2000" b="1" dirty="0" smtClean="0"/>
              <a:t>Все, что встретится клюют.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500694" y="500042"/>
            <a:ext cx="3143272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Покормите птиц зимой!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Пусть со всех концов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 вам слетятся, как домой,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Стайки на крыльцо.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Не богаты их корма,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Горсть одна нужна.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Горсть одна –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не страшна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Будет им зима.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Столько гибнет их,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Не счесть,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Видать тяжело!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А ведь в вашем сердце есть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для них тепло.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Разве можно забывать: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Улететь могли,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А остались зимовать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Заодно с людьми."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(А. Яшин)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357166"/>
            <a:ext cx="2757478" cy="1077934"/>
          </a:xfrm>
        </p:spPr>
        <p:txBody>
          <a:bodyPr>
            <a:prstTxWarp prst="textChevron">
              <a:avLst/>
            </a:prstTxWarp>
          </a:bodyPr>
          <a:lstStyle/>
          <a:p>
            <a:r>
              <a:rPr lang="ru-RU" dirty="0" smtClean="0"/>
              <a:t>Снегирь</a:t>
            </a:r>
            <a:endParaRPr lang="ru-RU" dirty="0"/>
          </a:p>
        </p:txBody>
      </p:sp>
      <p:pic>
        <p:nvPicPr>
          <p:cNvPr id="5" name="Содержимое 4" descr="снегир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282700"/>
            <a:ext cx="5111750" cy="38338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1800" b="1" dirty="0" smtClean="0"/>
          </a:p>
          <a:p>
            <a:r>
              <a:rPr lang="ru-RU" sz="1800" b="1" dirty="0" smtClean="0"/>
              <a:t>Чернокрылый,</a:t>
            </a:r>
          </a:p>
          <a:p>
            <a:r>
              <a:rPr lang="ru-RU" sz="1800" b="1" dirty="0" smtClean="0"/>
              <a:t>Красногрудый,</a:t>
            </a:r>
          </a:p>
          <a:p>
            <a:r>
              <a:rPr lang="ru-RU" sz="1800" b="1" dirty="0" smtClean="0"/>
              <a:t>И везде найдет приют.</a:t>
            </a:r>
          </a:p>
          <a:p>
            <a:r>
              <a:rPr lang="ru-RU" sz="1800" b="1" dirty="0" smtClean="0"/>
              <a:t>Не боится он простуды-</a:t>
            </a:r>
          </a:p>
          <a:p>
            <a:r>
              <a:rPr lang="ru-RU" sz="1800" b="1" dirty="0" smtClean="0"/>
              <a:t>С первым снегом тут как тут.</a:t>
            </a:r>
            <a:endParaRPr lang="ru-RU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hevron">
              <a:avLst/>
            </a:prstTxWarp>
          </a:bodyPr>
          <a:lstStyle/>
          <a:p>
            <a:r>
              <a:rPr lang="ru-RU" dirty="0" smtClean="0"/>
              <a:t>Синица</a:t>
            </a:r>
            <a:endParaRPr lang="ru-RU" dirty="0"/>
          </a:p>
        </p:txBody>
      </p:sp>
      <p:pic>
        <p:nvPicPr>
          <p:cNvPr id="5" name="Содержимое 4" descr="синиц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282700"/>
            <a:ext cx="5111750" cy="38338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Все тропинки занесло</a:t>
            </a:r>
          </a:p>
          <a:p>
            <a:r>
              <a:rPr lang="ru-RU" sz="2000" b="1" dirty="0" smtClean="0"/>
              <a:t>Снег блестит, искрится</a:t>
            </a:r>
          </a:p>
          <a:p>
            <a:r>
              <a:rPr lang="ru-RU" sz="2000" b="1" dirty="0" smtClean="0"/>
              <a:t>Стукнула в мое окно</a:t>
            </a:r>
          </a:p>
          <a:p>
            <a:r>
              <a:rPr lang="ru-RU" sz="2000" b="1" dirty="0" smtClean="0"/>
              <a:t>Клювиком синица.</a:t>
            </a:r>
          </a:p>
          <a:p>
            <a:r>
              <a:rPr lang="ru-RU" sz="2000" b="1" dirty="0" smtClean="0"/>
              <a:t>За окно повешу ей</a:t>
            </a:r>
          </a:p>
          <a:p>
            <a:r>
              <a:rPr lang="ru-RU" sz="2000" b="1" dirty="0" smtClean="0"/>
              <a:t>Я кусочек сала</a:t>
            </a:r>
          </a:p>
          <a:p>
            <a:r>
              <a:rPr lang="ru-RU" sz="2000" b="1" dirty="0" smtClean="0"/>
              <a:t>Чтоб теплей и веселей Бедной птахе стало.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357166"/>
            <a:ext cx="2757478" cy="785818"/>
          </a:xfrm>
        </p:spPr>
        <p:txBody>
          <a:bodyPr>
            <a:prstTxWarp prst="textChevron">
              <a:avLst/>
            </a:prstTxWarp>
          </a:bodyPr>
          <a:lstStyle/>
          <a:p>
            <a:pPr algn="ctr"/>
            <a:r>
              <a:rPr lang="ru-RU" dirty="0" smtClean="0"/>
              <a:t>Ворона</a:t>
            </a:r>
            <a:endParaRPr lang="ru-RU" dirty="0"/>
          </a:p>
        </p:txBody>
      </p:sp>
      <p:pic>
        <p:nvPicPr>
          <p:cNvPr id="5" name="Содержимое 4" descr="ворон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95936" y="1340768"/>
            <a:ext cx="4608512" cy="399476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Кар – </a:t>
            </a:r>
            <a:r>
              <a:rPr lang="ru-RU" sz="2000" b="1" dirty="0" err="1" smtClean="0"/>
              <a:t>кар</a:t>
            </a:r>
            <a:r>
              <a:rPr lang="ru-RU" sz="2000" b="1" dirty="0" smtClean="0"/>
              <a:t>  – </a:t>
            </a:r>
            <a:r>
              <a:rPr lang="ru-RU" sz="2000" b="1" dirty="0" err="1" smtClean="0"/>
              <a:t>кар</a:t>
            </a:r>
            <a:r>
              <a:rPr lang="ru-RU" sz="2000" b="1" dirty="0" smtClean="0"/>
              <a:t>!</a:t>
            </a:r>
          </a:p>
          <a:p>
            <a:r>
              <a:rPr lang="ru-RU" sz="2000" b="1" dirty="0" smtClean="0"/>
              <a:t>Кричит плутовка</a:t>
            </a:r>
          </a:p>
          <a:p>
            <a:r>
              <a:rPr lang="ru-RU" sz="2000" b="1" dirty="0" smtClean="0"/>
              <a:t>Ну и ловкая головка!</a:t>
            </a:r>
          </a:p>
          <a:p>
            <a:r>
              <a:rPr lang="ru-RU" sz="2000" b="1" dirty="0" smtClean="0"/>
              <a:t>Всё блестящие вещицы</a:t>
            </a:r>
          </a:p>
          <a:p>
            <a:r>
              <a:rPr lang="ru-RU" sz="2000" b="1" dirty="0" smtClean="0"/>
              <a:t>Очень любит эта птица!</a:t>
            </a:r>
          </a:p>
          <a:p>
            <a:r>
              <a:rPr lang="ru-RU" sz="2000" b="1" dirty="0" smtClean="0"/>
              <a:t>И она вам всем знакома,</a:t>
            </a:r>
          </a:p>
          <a:p>
            <a:r>
              <a:rPr lang="ru-RU" sz="2000" b="1" dirty="0" smtClean="0"/>
              <a:t>Как зовут её?.....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85728"/>
            <a:ext cx="2686039" cy="1149372"/>
          </a:xfrm>
        </p:spPr>
        <p:txBody>
          <a:bodyPr>
            <a:prstTxWarp prst="textChevron">
              <a:avLst/>
            </a:prstTxWarp>
          </a:bodyPr>
          <a:lstStyle/>
          <a:p>
            <a:r>
              <a:rPr lang="ru-RU" dirty="0" smtClean="0"/>
              <a:t>Сорока</a:t>
            </a:r>
            <a:endParaRPr lang="ru-RU" dirty="0"/>
          </a:p>
        </p:txBody>
      </p:sp>
      <p:pic>
        <p:nvPicPr>
          <p:cNvPr id="5" name="Содержимое 4" descr="Соро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35896" y="548680"/>
            <a:ext cx="5400600" cy="509715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2000" b="1" dirty="0" smtClean="0"/>
          </a:p>
          <a:p>
            <a:r>
              <a:rPr lang="ru-RU" sz="2000" b="1" dirty="0" smtClean="0"/>
              <a:t>Все стрекочет и вертится:</a:t>
            </a:r>
          </a:p>
          <a:p>
            <a:r>
              <a:rPr lang="ru-RU" sz="2000" b="1" dirty="0" smtClean="0"/>
              <a:t>Ей на месте не сидится.</a:t>
            </a:r>
          </a:p>
          <a:p>
            <a:r>
              <a:rPr lang="ru-RU" sz="2000" b="1" dirty="0" smtClean="0"/>
              <a:t>Непоседа пестрая,</a:t>
            </a:r>
          </a:p>
          <a:p>
            <a:r>
              <a:rPr lang="ru-RU" sz="2000" b="1" dirty="0" smtClean="0"/>
              <a:t>Птица длиннохвостая.</a:t>
            </a:r>
          </a:p>
          <a:p>
            <a:r>
              <a:rPr lang="ru-RU" sz="2000" b="1" dirty="0" smtClean="0"/>
              <a:t>Птица говорливая,</a:t>
            </a:r>
          </a:p>
          <a:p>
            <a:r>
              <a:rPr lang="ru-RU" sz="2000" b="1" dirty="0" smtClean="0"/>
              <a:t>Самая болтливая.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357166"/>
            <a:ext cx="2686039" cy="1077934"/>
          </a:xfrm>
        </p:spPr>
        <p:txBody>
          <a:bodyPr>
            <a:prstTxWarp prst="textChevron">
              <a:avLst/>
            </a:prstTxWarp>
          </a:bodyPr>
          <a:lstStyle/>
          <a:p>
            <a:r>
              <a:rPr lang="ru-RU" cap="all" dirty="0" smtClean="0">
                <a:ln w="0">
                  <a:solidFill>
                    <a:sysClr val="windowText" lastClr="00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Клест</a:t>
            </a:r>
            <a:endParaRPr lang="ru-RU" dirty="0">
              <a:ln w="0">
                <a:solidFill>
                  <a:sysClr val="windowText" lastClr="000000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Содержимое 4" descr="клест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35896" y="1052736"/>
            <a:ext cx="5111750" cy="469790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1900" b="1" dirty="0" smtClean="0"/>
          </a:p>
          <a:p>
            <a:r>
              <a:rPr lang="ru-RU" sz="1900" b="1" dirty="0" smtClean="0"/>
              <a:t>Кто в лесу живет сосновом</a:t>
            </a:r>
          </a:p>
          <a:p>
            <a:r>
              <a:rPr lang="ru-RU" sz="1900" b="1" dirty="0" smtClean="0"/>
              <a:t>Носит крестик на носу?</a:t>
            </a:r>
          </a:p>
          <a:p>
            <a:r>
              <a:rPr lang="ru-RU" sz="1900" b="1" dirty="0" smtClean="0"/>
              <a:t>И гнездо плетет в ту пору,</a:t>
            </a:r>
          </a:p>
          <a:p>
            <a:r>
              <a:rPr lang="ru-RU" sz="1900" b="1" dirty="0" smtClean="0"/>
              <a:t>Когда пурга поет в лесу?</a:t>
            </a:r>
          </a:p>
          <a:p>
            <a:r>
              <a:rPr lang="ru-RU" sz="1900" b="1" dirty="0" smtClean="0"/>
              <a:t>Он мороза не боится,</a:t>
            </a:r>
          </a:p>
          <a:p>
            <a:r>
              <a:rPr lang="ru-RU" sz="1900" b="1" dirty="0" smtClean="0"/>
              <a:t>Не страшна ему зима!</a:t>
            </a:r>
          </a:p>
          <a:p>
            <a:r>
              <a:rPr lang="ru-RU" sz="1900" b="1" dirty="0" smtClean="0"/>
              <a:t>Ель густая дарит птице</a:t>
            </a:r>
          </a:p>
          <a:p>
            <a:r>
              <a:rPr lang="ru-RU" sz="1900" b="1" dirty="0" smtClean="0"/>
              <a:t> Золотые семена.</a:t>
            </a:r>
            <a:endParaRPr lang="ru-RU" sz="19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prstTxWarp prst="textChevron">
              <a:avLst/>
            </a:prstTxWarp>
          </a:bodyPr>
          <a:lstStyle/>
          <a:p>
            <a:r>
              <a:rPr lang="ru-RU" dirty="0" smtClean="0"/>
              <a:t>Галка</a:t>
            </a:r>
            <a:endParaRPr lang="ru-RU" dirty="0"/>
          </a:p>
        </p:txBody>
      </p:sp>
      <p:pic>
        <p:nvPicPr>
          <p:cNvPr id="5" name="Содержимое 4" descr="rnj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634826"/>
            <a:ext cx="5111750" cy="512956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2000" b="1" dirty="0" smtClean="0"/>
          </a:p>
          <a:p>
            <a:endParaRPr lang="ru-RU" sz="2000" b="1" dirty="0" smtClean="0"/>
          </a:p>
          <a:p>
            <a:r>
              <a:rPr lang="ru-RU" sz="2000" b="1" dirty="0" smtClean="0"/>
              <a:t>Непоседами слывут</a:t>
            </a:r>
          </a:p>
          <a:p>
            <a:r>
              <a:rPr lang="ru-RU" sz="2000" b="1" dirty="0" smtClean="0"/>
              <a:t>В городах зимой живут</a:t>
            </a:r>
          </a:p>
          <a:p>
            <a:r>
              <a:rPr lang="ru-RU" sz="2000" b="1" dirty="0" smtClean="0"/>
              <a:t>Там, где мусорные свалки</a:t>
            </a:r>
          </a:p>
          <a:p>
            <a:r>
              <a:rPr lang="ru-RU" sz="2000" b="1" dirty="0" smtClean="0"/>
              <a:t>Пропитанье ищут галки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428604"/>
            <a:ext cx="2757478" cy="1006496"/>
          </a:xfrm>
        </p:spPr>
        <p:txBody>
          <a:bodyPr>
            <a:prstTxWarp prst="textChevron">
              <a:avLst/>
            </a:prstTxWarp>
          </a:bodyPr>
          <a:lstStyle/>
          <a:p>
            <a:r>
              <a:rPr lang="ru-RU" dirty="0" smtClean="0"/>
              <a:t>Дятел</a:t>
            </a:r>
            <a:endParaRPr lang="ru-RU" dirty="0"/>
          </a:p>
        </p:txBody>
      </p:sp>
      <p:pic>
        <p:nvPicPr>
          <p:cNvPr id="5" name="Содержимое 4" descr="дятел ч.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31477" y="273050"/>
            <a:ext cx="3798895" cy="58531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2000" b="1" dirty="0" smtClean="0"/>
          </a:p>
          <a:p>
            <a:r>
              <a:rPr lang="ru-RU" sz="2000" b="1" dirty="0" smtClean="0"/>
              <a:t>Я без молотка, без рук</a:t>
            </a:r>
          </a:p>
          <a:p>
            <a:r>
              <a:rPr lang="ru-RU" sz="2000" b="1" dirty="0" smtClean="0"/>
              <a:t>По стволу стучу: тук-тук,</a:t>
            </a:r>
          </a:p>
          <a:p>
            <a:r>
              <a:rPr lang="ru-RU" sz="2000" b="1" dirty="0" smtClean="0"/>
              <a:t>Вылечу деревья, ели,</a:t>
            </a:r>
          </a:p>
          <a:p>
            <a:r>
              <a:rPr lang="ru-RU" sz="2000" b="1" dirty="0" smtClean="0"/>
              <a:t>Чтоб росли и не болели!</a:t>
            </a:r>
          </a:p>
          <a:p>
            <a:r>
              <a:rPr lang="ru-RU" sz="2000" b="1" dirty="0" smtClean="0"/>
              <a:t>Вытащу за спинку</a:t>
            </a:r>
          </a:p>
          <a:p>
            <a:r>
              <a:rPr lang="ru-RU" sz="2000" b="1" dirty="0" smtClean="0"/>
              <a:t>Всякую личинку.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</TotalTime>
  <Words>622</Words>
  <Application>Microsoft Office PowerPoint</Application>
  <PresentationFormat>Экран (4:3)</PresentationFormat>
  <Paragraphs>160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 New Roman</vt:lpstr>
      <vt:lpstr>Тема Office</vt:lpstr>
      <vt:lpstr>Зимующие птицы</vt:lpstr>
      <vt:lpstr>Воробей</vt:lpstr>
      <vt:lpstr>Снегирь</vt:lpstr>
      <vt:lpstr>Синица</vt:lpstr>
      <vt:lpstr>Ворона</vt:lpstr>
      <vt:lpstr>Сорока</vt:lpstr>
      <vt:lpstr>Клест</vt:lpstr>
      <vt:lpstr>Галка</vt:lpstr>
      <vt:lpstr>Дятел</vt:lpstr>
      <vt:lpstr>Голубь</vt:lpstr>
      <vt:lpstr>Оляпка</vt:lpstr>
      <vt:lpstr>Поползень</vt:lpstr>
      <vt:lpstr>Сова</vt:lpstr>
      <vt:lpstr>Свиристель</vt:lpstr>
      <vt:lpstr>Глухарь</vt:lpstr>
      <vt:lpstr>Тетерев</vt:lpstr>
      <vt:lpstr>Куропатка</vt:lpstr>
      <vt:lpstr>Ворон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Диана</cp:lastModifiedBy>
  <cp:revision>39</cp:revision>
  <dcterms:created xsi:type="dcterms:W3CDTF">2013-02-25T18:52:25Z</dcterms:created>
  <dcterms:modified xsi:type="dcterms:W3CDTF">2015-12-13T17:30:13Z</dcterms:modified>
</cp:coreProperties>
</file>