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7" r:id="rId2"/>
    <p:sldId id="268" r:id="rId3"/>
    <p:sldId id="256" r:id="rId4"/>
    <p:sldId id="257" r:id="rId5"/>
    <p:sldId id="258" r:id="rId6"/>
    <p:sldId id="264" r:id="rId7"/>
    <p:sldId id="259" r:id="rId8"/>
    <p:sldId id="261" r:id="rId9"/>
    <p:sldId id="262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5" d="100"/>
          <a:sy n="55" d="100"/>
        </p:scale>
        <p:origin x="-1584" y="-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326EE-5D5E-431E-AE4F-C30B7D84DC36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243515-BB2F-4C30-8DB6-2DCB492A07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43515-BB2F-4C30-8DB6-2DCB492A07B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43515-BB2F-4C30-8DB6-2DCB492A07B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43515-BB2F-4C30-8DB6-2DCB492A07B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15304" cy="2857520"/>
          </a:xfrm>
        </p:spPr>
        <p:txBody>
          <a:bodyPr>
            <a:normAutofit/>
          </a:bodyPr>
          <a:lstStyle/>
          <a:p>
            <a:r>
              <a:rPr lang="ru-RU" dirty="0" smtClean="0"/>
              <a:t>Составляем и решаем арифметические задачи на сложение и вычитание в подготовительной группе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388" y="5857892"/>
            <a:ext cx="2200268" cy="642942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4580" name="Picture 4" descr="https://thumbs.dreamstime.com/z/%D1%81%D1%87%D0%B0%D1%81%D1%82-%D0%B8%D0%B2%D1%8B%D0%B5-%D0%B5%D1%82%D0%B8-%D0%B8-%D0%BE-%D0%BD%D0%BE-%D0%BE-%D0%BD%D1%83-90287346.jpg"/>
          <p:cNvPicPr>
            <a:picLocks noChangeAspect="1" noChangeArrowheads="1"/>
          </p:cNvPicPr>
          <p:nvPr/>
        </p:nvPicPr>
        <p:blipFill>
          <a:blip r:embed="rId2"/>
          <a:srcRect b="15731"/>
          <a:stretch>
            <a:fillRect/>
          </a:stretch>
        </p:blipFill>
        <p:spPr bwMode="auto">
          <a:xfrm>
            <a:off x="857224" y="3286124"/>
            <a:ext cx="7858148" cy="30614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6050" y="285728"/>
            <a:ext cx="22860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Отгадай загадки</a:t>
            </a:r>
            <a:endParaRPr lang="ru-RU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000108"/>
            <a:ext cx="28575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Запорошила дорожки,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Разукрасила окошки.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Радость детям подарила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 на санках прокатила.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          (Зима)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286124"/>
            <a:ext cx="307181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Назовите-ка, ребятки,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Месяц в этой вот загадке: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Дни его – всех дней короче,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Всех ночей длиннее ночи.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поля и на луга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До весны легли снега.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Только месяц наш пройдет,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Мы встречаем Новый год.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    (Декабрь)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642918"/>
            <a:ext cx="321469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Щиплет уши, щиплет нос,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Лезет в валенки мороз,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Брызнешь воду – упадет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Не вода уже, а лед.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Даже птице не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летится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 мороза стынет птица.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Повернуло солнце к лету,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Что, скажи, за месяц это?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            (Январь)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3504" y="3714752"/>
            <a:ext cx="32861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Снег мешками валит с неба,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 дом стоят сугробы снега.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То бураны и метели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деревню налетели.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 ночам мороз силен,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Днем капели слышен звон.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День прибавился заметно.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Ну, так что за месяц это?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           (Февраль)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   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786578" y="29289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i.pinimg.com/736x/32/b0/45/32b045b9d2a255c7f5d76977ed6534b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-12861"/>
            <a:ext cx="4857784" cy="6870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d.compedu.ru/html/2017/10/07/i_59d8d41dbd6cd/php0VK25C_urok-1-kl_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9" y="428604"/>
            <a:ext cx="5505644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071546"/>
            <a:ext cx="75724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Продолжать учить составлять и решать арифметические задачи на сложение и вычитание.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 Закреплять умение называть зимние месяцы.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 Упражнять в составлении тематических композиций из геометрических фигур.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https://img-fotki.yandex.ru/get/6442/16969765.e4/0_6f62f_c4accd6d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786190"/>
            <a:ext cx="8786842" cy="2869505"/>
          </a:xfrm>
          <a:prstGeom prst="rect">
            <a:avLst/>
          </a:prstGeom>
          <a:noFill/>
        </p:spPr>
      </p:pic>
      <p:pic>
        <p:nvPicPr>
          <p:cNvPr id="4108" name="Picture 12" descr="https://i.pinimg.com/736x/2c/23/18/2c2318ea75ee651c6cde93e60f2c03d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3786190"/>
            <a:ext cx="1143008" cy="1143008"/>
          </a:xfrm>
          <a:prstGeom prst="rect">
            <a:avLst/>
          </a:prstGeom>
          <a:noFill/>
        </p:spPr>
      </p:pic>
      <p:pic>
        <p:nvPicPr>
          <p:cNvPr id="13" name="Picture 12" descr="https://i.pinimg.com/736x/2c/23/18/2c2318ea75ee651c6cde93e60f2c03d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929066"/>
            <a:ext cx="1143008" cy="1143008"/>
          </a:xfrm>
          <a:prstGeom prst="rect">
            <a:avLst/>
          </a:prstGeom>
          <a:noFill/>
        </p:spPr>
      </p:pic>
      <p:pic>
        <p:nvPicPr>
          <p:cNvPr id="14" name="Picture 12" descr="https://i.pinimg.com/736x/2c/23/18/2c2318ea75ee651c6cde93e60f2c03d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0992" y="3786190"/>
            <a:ext cx="1143008" cy="1143008"/>
          </a:xfrm>
          <a:prstGeom prst="rect">
            <a:avLst/>
          </a:prstGeom>
          <a:noFill/>
        </p:spPr>
      </p:pic>
      <p:pic>
        <p:nvPicPr>
          <p:cNvPr id="15" name="Picture 12" descr="https://i.pinimg.com/736x/2c/23/18/2c2318ea75ee651c6cde93e60f2c03d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857628"/>
            <a:ext cx="1143008" cy="1143008"/>
          </a:xfrm>
          <a:prstGeom prst="rect">
            <a:avLst/>
          </a:prstGeom>
          <a:noFill/>
        </p:spPr>
      </p:pic>
      <p:pic>
        <p:nvPicPr>
          <p:cNvPr id="16" name="Picture 12" descr="https://i.pinimg.com/736x/2c/23/18/2c2318ea75ee651c6cde93e60f2c03d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4143380"/>
            <a:ext cx="1143008" cy="1143008"/>
          </a:xfrm>
          <a:prstGeom prst="rect">
            <a:avLst/>
          </a:prstGeom>
          <a:noFill/>
        </p:spPr>
      </p:pic>
      <p:pic>
        <p:nvPicPr>
          <p:cNvPr id="17" name="Picture 12" descr="https://i.pinimg.com/736x/2c/23/18/2c2318ea75ee651c6cde93e60f2c03d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4071942"/>
            <a:ext cx="1143008" cy="1143008"/>
          </a:xfrm>
          <a:prstGeom prst="rect">
            <a:avLst/>
          </a:prstGeom>
          <a:noFill/>
        </p:spPr>
      </p:pic>
      <p:pic>
        <p:nvPicPr>
          <p:cNvPr id="18" name="Picture 12" descr="https://i.pinimg.com/736x/2c/23/18/2c2318ea75ee651c6cde93e60f2c03d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3929066"/>
            <a:ext cx="1143008" cy="1143008"/>
          </a:xfrm>
          <a:prstGeom prst="rect">
            <a:avLst/>
          </a:prstGeom>
          <a:noFill/>
        </p:spPr>
      </p:pic>
      <p:pic>
        <p:nvPicPr>
          <p:cNvPr id="4110" name="Picture 14" descr="https://i.pinimg.com/originals/7c/41/f7/7c41f73685e3395d89c8705a94f9bab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214422"/>
            <a:ext cx="1714512" cy="1714512"/>
          </a:xfrm>
          <a:prstGeom prst="rect">
            <a:avLst/>
          </a:prstGeom>
          <a:noFill/>
        </p:spPr>
      </p:pic>
      <p:pic>
        <p:nvPicPr>
          <p:cNvPr id="20" name="Picture 14" descr="https://i.pinimg.com/originals/7c/41/f7/7c41f73685e3395d89c8705a94f9bab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1142984"/>
            <a:ext cx="1714512" cy="1714512"/>
          </a:xfrm>
          <a:prstGeom prst="rect">
            <a:avLst/>
          </a:prstGeom>
          <a:noFill/>
        </p:spPr>
      </p:pic>
      <p:pic>
        <p:nvPicPr>
          <p:cNvPr id="21" name="Picture 14" descr="https://i.pinimg.com/originals/7c/41/f7/7c41f73685e3395d89c8705a94f9bab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1142984"/>
            <a:ext cx="1714512" cy="1714512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428596" y="285728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Составь задачу по картинке и реши ее с помощью арифметического действия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285720" y="6072206"/>
          <a:ext cx="3786210" cy="64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7242"/>
                <a:gridCol w="757242"/>
                <a:gridCol w="757242"/>
                <a:gridCol w="757242"/>
                <a:gridCol w="75724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+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=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https://img-fotki.yandex.ru/get/6442/16969765.e4/0_6f62f_c4accd6d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786190"/>
            <a:ext cx="8786842" cy="2869505"/>
          </a:xfrm>
          <a:prstGeom prst="rect">
            <a:avLst/>
          </a:prstGeom>
          <a:noFill/>
        </p:spPr>
      </p:pic>
      <p:pic>
        <p:nvPicPr>
          <p:cNvPr id="3076" name="Picture 4" descr="https://img2.freepng.ru/20181201/vwp/kisspng-clip-art-vector-graphics-stock-photography-illustr-ampquot-5c03435a447369.44235999154371772228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71472" y="4143380"/>
            <a:ext cx="885484" cy="747742"/>
          </a:xfrm>
          <a:prstGeom prst="rect">
            <a:avLst/>
          </a:prstGeom>
          <a:noFill/>
        </p:spPr>
      </p:pic>
      <p:pic>
        <p:nvPicPr>
          <p:cNvPr id="6" name="Picture 4" descr="https://img2.freepng.ru/20181201/vwp/kisspng-clip-art-vector-graphics-stock-photography-illustr-ampquot-5c03435a447369.44235999154371772228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643042" y="4214818"/>
            <a:ext cx="885484" cy="747742"/>
          </a:xfrm>
          <a:prstGeom prst="rect">
            <a:avLst/>
          </a:prstGeom>
          <a:noFill/>
        </p:spPr>
      </p:pic>
      <p:pic>
        <p:nvPicPr>
          <p:cNvPr id="8" name="Picture 4" descr="https://img2.freepng.ru/20181201/vwp/kisspng-clip-art-vector-graphics-stock-photography-illustr-ampquot-5c03435a447369.44235999154371772228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143504" y="5572140"/>
            <a:ext cx="885484" cy="747742"/>
          </a:xfrm>
          <a:prstGeom prst="rect">
            <a:avLst/>
          </a:prstGeom>
          <a:noFill/>
        </p:spPr>
      </p:pic>
      <p:pic>
        <p:nvPicPr>
          <p:cNvPr id="9" name="Picture 4" descr="https://img2.freepng.ru/20181201/vwp/kisspng-clip-art-vector-graphics-stock-photography-illustr-ampquot-5c03435a447369.44235999154371772228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072330" y="3929066"/>
            <a:ext cx="885484" cy="747742"/>
          </a:xfrm>
          <a:prstGeom prst="rect">
            <a:avLst/>
          </a:prstGeom>
          <a:noFill/>
        </p:spPr>
      </p:pic>
      <p:pic>
        <p:nvPicPr>
          <p:cNvPr id="10" name="Picture 4" descr="https://img2.freepng.ru/20181201/vwp/kisspng-clip-art-vector-graphics-stock-photography-illustr-ampquot-5c03435a447369.44235999154371772228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714612" y="4286256"/>
            <a:ext cx="885484" cy="747742"/>
          </a:xfrm>
          <a:prstGeom prst="rect">
            <a:avLst/>
          </a:prstGeom>
          <a:noFill/>
        </p:spPr>
      </p:pic>
      <p:pic>
        <p:nvPicPr>
          <p:cNvPr id="11" name="Picture 4" descr="https://img2.freepng.ru/20181201/vwp/kisspng-clip-art-vector-graphics-stock-photography-illustr-ampquot-5c03435a447369.44235999154371772228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857620" y="4286256"/>
            <a:ext cx="885484" cy="747742"/>
          </a:xfrm>
          <a:prstGeom prst="rect">
            <a:avLst/>
          </a:prstGeom>
          <a:noFill/>
        </p:spPr>
      </p:pic>
      <p:pic>
        <p:nvPicPr>
          <p:cNvPr id="12" name="Picture 4" descr="https://img2.freepng.ru/20181201/vwp/kisspng-clip-art-vector-graphics-stock-photography-illustr-ampquot-5c03435a447369.44235999154371772228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786314" y="4071942"/>
            <a:ext cx="885484" cy="747742"/>
          </a:xfrm>
          <a:prstGeom prst="rect">
            <a:avLst/>
          </a:prstGeom>
          <a:noFill/>
        </p:spPr>
      </p:pic>
      <p:pic>
        <p:nvPicPr>
          <p:cNvPr id="13" name="Picture 4" descr="https://img2.freepng.ru/20181201/vwp/kisspng-clip-art-vector-graphics-stock-photography-illustr-ampquot-5c03435a447369.44235999154371772228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715008" y="3929066"/>
            <a:ext cx="885484" cy="747742"/>
          </a:xfrm>
          <a:prstGeom prst="rect">
            <a:avLst/>
          </a:prstGeom>
          <a:noFill/>
        </p:spPr>
      </p:pic>
      <p:pic>
        <p:nvPicPr>
          <p:cNvPr id="14" name="Picture 4" descr="https://img2.freepng.ru/20181201/vwp/kisspng-clip-art-vector-graphics-stock-photography-illustr-ampquot-5c03435a447369.44235999154371772228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572264" y="3429000"/>
            <a:ext cx="885484" cy="747742"/>
          </a:xfrm>
          <a:prstGeom prst="rect">
            <a:avLst/>
          </a:prstGeom>
          <a:noFill/>
        </p:spPr>
      </p:pic>
      <p:pic>
        <p:nvPicPr>
          <p:cNvPr id="15" name="Picture 4" descr="https://img2.freepng.ru/20181201/vwp/kisspng-clip-art-vector-graphics-stock-photography-illustr-ampquot-5c03435a447369.44235999154371772228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8072462" y="3929066"/>
            <a:ext cx="885484" cy="747742"/>
          </a:xfrm>
          <a:prstGeom prst="rect">
            <a:avLst/>
          </a:prstGeom>
          <a:noFill/>
        </p:spPr>
      </p:pic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500034" y="5857892"/>
          <a:ext cx="3786210" cy="64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7242"/>
                <a:gridCol w="757242"/>
                <a:gridCol w="757242"/>
                <a:gridCol w="757242"/>
                <a:gridCol w="75724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-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=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8" name="Picture 6" descr="https://img2.gratispng.com/20180509/blw/kisspng-bird-flight-clip-art-5af31eee783073.92298726152588260649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500042"/>
            <a:ext cx="1214446" cy="998545"/>
          </a:xfrm>
          <a:prstGeom prst="rect">
            <a:avLst/>
          </a:prstGeom>
          <a:noFill/>
        </p:spPr>
      </p:pic>
      <p:pic>
        <p:nvPicPr>
          <p:cNvPr id="21" name="Picture 6" descr="https://img2.gratispng.com/20180509/blw/kisspng-bird-flight-clip-art-5af31eee783073.92298726152588260649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1000108"/>
            <a:ext cx="1214446" cy="998545"/>
          </a:xfrm>
          <a:prstGeom prst="rect">
            <a:avLst/>
          </a:prstGeom>
          <a:noFill/>
        </p:spPr>
      </p:pic>
      <p:pic>
        <p:nvPicPr>
          <p:cNvPr id="22" name="Picture 6" descr="https://img2.gratispng.com/20180509/blw/kisspng-bird-flight-clip-art-5af31eee783073.92298726152588260649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0"/>
            <a:ext cx="1214446" cy="9985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d.kopilkaurokov.ru/uploads/user_file_56ea81095639b/uchimsia-schitat-rieshaiem-zadachi_5.jpeg"/>
          <p:cNvPicPr>
            <a:picLocks noChangeAspect="1" noChangeArrowheads="1"/>
          </p:cNvPicPr>
          <p:nvPr/>
        </p:nvPicPr>
        <p:blipFill>
          <a:blip r:embed="rId2"/>
          <a:srcRect t="4437"/>
          <a:stretch>
            <a:fillRect/>
          </a:stretch>
        </p:blipFill>
        <p:spPr bwMode="auto">
          <a:xfrm>
            <a:off x="2285984" y="500042"/>
            <a:ext cx="4203676" cy="592933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57356" y="142852"/>
            <a:ext cx="62151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Рассмотри картинки. Придумай задачи на сложение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ds03.infourok.ru/uploads/ex/0d6c/00038fdb-5a5c9399/img5.jpg"/>
          <p:cNvPicPr>
            <a:picLocks noChangeAspect="1" noChangeArrowheads="1"/>
          </p:cNvPicPr>
          <p:nvPr/>
        </p:nvPicPr>
        <p:blipFill>
          <a:blip r:embed="rId3"/>
          <a:srcRect l="3906" t="11458"/>
          <a:stretch>
            <a:fillRect/>
          </a:stretch>
        </p:blipFill>
        <p:spPr bwMode="auto">
          <a:xfrm>
            <a:off x="357158" y="1000108"/>
            <a:ext cx="8166624" cy="564357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214290"/>
            <a:ext cx="74295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Придумай задачу к картинке, выбери решение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5.infourok.ru/uploads/ex/1221/00089da0-991c07b5/img28.jpg"/>
          <p:cNvPicPr>
            <a:picLocks noChangeAspect="1" noChangeArrowheads="1"/>
          </p:cNvPicPr>
          <p:nvPr/>
        </p:nvPicPr>
        <p:blipFill>
          <a:blip r:embed="rId2"/>
          <a:srcRect t="5602"/>
          <a:stretch>
            <a:fillRect/>
          </a:stretch>
        </p:blipFill>
        <p:spPr bwMode="auto">
          <a:xfrm>
            <a:off x="928662" y="711206"/>
            <a:ext cx="8001024" cy="56646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43240" y="214290"/>
            <a:ext cx="3000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Реши примеры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i.pinimg.com/originals/47/03/97/4703976db4b1035902f091d2b0c544b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0488" y="0"/>
            <a:ext cx="48483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i.pinimg.com/originals/32/1a/18/321a187eacd8fb3a7da6a6244e9f1477.jpg"/>
          <p:cNvPicPr>
            <a:picLocks noChangeAspect="1" noChangeArrowheads="1"/>
          </p:cNvPicPr>
          <p:nvPr/>
        </p:nvPicPr>
        <p:blipFill>
          <a:blip r:embed="rId2"/>
          <a:srcRect t="9710"/>
          <a:stretch>
            <a:fillRect/>
          </a:stretch>
        </p:blipFill>
        <p:spPr bwMode="auto">
          <a:xfrm>
            <a:off x="1744184" y="214290"/>
            <a:ext cx="4895240" cy="64070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82</Words>
  <PresentationFormat>Экран (4:3)</PresentationFormat>
  <Paragraphs>27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Составляем и решаем арифметические задачи на сложение и вычитание в подготовительной группе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9</cp:revision>
  <dcterms:created xsi:type="dcterms:W3CDTF">2021-02-04T12:37:33Z</dcterms:created>
  <dcterms:modified xsi:type="dcterms:W3CDTF">2021-02-04T13:57:43Z</dcterms:modified>
</cp:coreProperties>
</file>