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A013-B993-4623-9230-518B496247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D92A-C61F-4E42-B2F1-081896D04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479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A013-B993-4623-9230-518B496247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D92A-C61F-4E42-B2F1-081896D04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042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A013-B993-4623-9230-518B496247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D92A-C61F-4E42-B2F1-081896D04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536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A013-B993-4623-9230-518B496247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D92A-C61F-4E42-B2F1-081896D04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382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A013-B993-4623-9230-518B496247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D92A-C61F-4E42-B2F1-081896D04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60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A013-B993-4623-9230-518B496247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D92A-C61F-4E42-B2F1-081896D04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6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A013-B993-4623-9230-518B496247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D92A-C61F-4E42-B2F1-081896D04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007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A013-B993-4623-9230-518B496247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D92A-C61F-4E42-B2F1-081896D04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752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A013-B993-4623-9230-518B496247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D92A-C61F-4E42-B2F1-081896D04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389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A013-B993-4623-9230-518B496247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D92A-C61F-4E42-B2F1-081896D04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121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A013-B993-4623-9230-518B496247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D92A-C61F-4E42-B2F1-081896D04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100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7A013-B993-4623-9230-518B496247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3D92A-C61F-4E42-B2F1-081896D04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817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microsoft.com/office/2007/relationships/hdphoto" Target="../media/hdphoto5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microsoft.com/office/2007/relationships/hdphoto" Target="../media/hdphoto4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microsoft.com/office/2007/relationships/hdphoto" Target="../media/hdphoto6.wdp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microsoft.com/office/2007/relationships/hdphoto" Target="../media/hdphoto8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microsoft.com/office/2007/relationships/hdphoto" Target="../media/hdphoto7.wdp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етский фон для презентации - 79 фото для презентаций и картинок на рабочий  сто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Горизонтальный свиток 2"/>
          <p:cNvSpPr/>
          <p:nvPr/>
        </p:nvSpPr>
        <p:spPr>
          <a:xfrm>
            <a:off x="755576" y="548679"/>
            <a:ext cx="7278528" cy="3495195"/>
          </a:xfrm>
          <a:prstGeom prst="horizontalScroll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ГБОУ г. Москвы Школа№ 950</a:t>
            </a:r>
          </a:p>
          <a:p>
            <a:pPr algn="ctr"/>
            <a:r>
              <a:rPr lang="ru-RU" sz="4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«Без труда не выловишь и рыбку из пруда»</a:t>
            </a:r>
            <a:endParaRPr lang="ru-RU" sz="4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Dog Farmer Cartoon Vector Clipart - FriendlyStoc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37280" y="3068960"/>
            <a:ext cx="2159006" cy="32459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4bef9d9d42e58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23890" y="3353490"/>
            <a:ext cx="3220110" cy="31653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2123728" y="3789041"/>
            <a:ext cx="4464496" cy="2088232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Выполнил</a:t>
            </a:r>
            <a:r>
              <a:rPr lang="ru-RU" dirty="0" smtClean="0"/>
              <a:t>: Живило Матвей</a:t>
            </a:r>
          </a:p>
          <a:p>
            <a:pPr algn="ctr"/>
            <a:r>
              <a:rPr lang="ru-RU" b="1" dirty="0" smtClean="0"/>
              <a:t>Воспитатель</a:t>
            </a:r>
            <a:r>
              <a:rPr lang="ru-RU" dirty="0" smtClean="0"/>
              <a:t>: Павловская Ольга Александровна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2163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етский фон для презентации - 79 фото для презентаций и картинок на рабочий  сто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s://i.pinimg.com/originals/74/d9/0a/74d90a3b5b26d973eff7c8dd23599ed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0572" y="764704"/>
            <a:ext cx="6297217" cy="39357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ascot Dog Holding Big Bone Cartoon Vector Clipart - FriendlyStock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5500" r="94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555776" y="2420888"/>
            <a:ext cx="917798" cy="1675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.tcdn.co/038/2f2/0382f2c5-6d4c-3afe-adc9-959a30ffd6d0/13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395661" y="1836099"/>
            <a:ext cx="1152128" cy="1564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5013176"/>
            <a:ext cx="7128792" cy="76944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200" b="1" dirty="0" smtClean="0"/>
              <a:t>В деревне </a:t>
            </a:r>
            <a:r>
              <a:rPr lang="ru-RU" sz="2200" b="1" dirty="0" err="1" smtClean="0"/>
              <a:t>Трудилкино</a:t>
            </a:r>
            <a:r>
              <a:rPr lang="ru-RU" sz="2200" b="1" dirty="0" smtClean="0"/>
              <a:t> по соседству жили </a:t>
            </a:r>
            <a:r>
              <a:rPr lang="ru-RU" sz="2200" b="1" dirty="0" err="1" smtClean="0"/>
              <a:t>Собачкин</a:t>
            </a:r>
            <a:r>
              <a:rPr lang="ru-RU" sz="2200" b="1" dirty="0" smtClean="0"/>
              <a:t> </a:t>
            </a:r>
            <a:r>
              <a:rPr lang="ru-RU" sz="2200" b="1" dirty="0" err="1" smtClean="0"/>
              <a:t>Добрюга</a:t>
            </a:r>
            <a:r>
              <a:rPr lang="ru-RU" sz="2200" b="1" dirty="0" smtClean="0"/>
              <a:t> и Котофей </a:t>
            </a:r>
            <a:r>
              <a:rPr lang="ru-RU" sz="2200" b="1" dirty="0" err="1" smtClean="0"/>
              <a:t>Лентюшкин</a:t>
            </a:r>
            <a:r>
              <a:rPr lang="ru-RU" sz="2200" b="1" dirty="0" smtClean="0"/>
              <a:t>.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333454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етский фон для презентации - 79 фото для презентаций и картинок на рабочий  сто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Картинка для детей «Огород» (35 фото) | Cartoon wallpaper, Cool backgrounds  wallpapers, Scenery wallpap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7128792" cy="4104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og Farmer Cartoon Vector Clipart - FriendlyStock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193" r="100000">
                        <a14:foregroundMark x1="31985" y1="13077" x2="28709" y2="165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554053"/>
            <a:ext cx="1764196" cy="2381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3608" y="5013176"/>
            <a:ext cx="7128792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err="1" smtClean="0"/>
              <a:t>Добрюга</a:t>
            </a:r>
            <a:r>
              <a:rPr lang="ru-RU" b="1" dirty="0" smtClean="0"/>
              <a:t> трудился с утра до вечера. У него был огород на котором он выращивал овощи и ягоды. Его огород славился во всей деревне. Весной он огород вскапывал, сеял; летом – поливал и ухаживал за ним; осенью собирал урожай и возил на рынок продавать.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27362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етский фон для презентации - 79 фото для презентаций и картинок на рабочий  сто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photoshop-kopona.com/uploads/posts/2018-09/1538294391_background-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7928" y="620688"/>
            <a:ext cx="6408712" cy="437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www.parazitakusok.ru/images/contest/works/contest_6010_15194942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7350" l="256" r="98718">
                        <a14:foregroundMark x1="38462" y1="27094" x2="39402" y2="31795"/>
                        <a14:foregroundMark x1="48120" y1="27778" x2="49915" y2="31453"/>
                        <a14:foregroundMark x1="54957" y1="27436" x2="53077" y2="32735"/>
                        <a14:foregroundMark x1="59915" y1="29573" x2="51538" y2="35470"/>
                        <a14:foregroundMark x1="55214" y1="25897" x2="61453" y2="24017"/>
                        <a14:foregroundMark x1="76667" y1="40769" x2="81966" y2="41111"/>
                        <a14:foregroundMark x1="22906" y1="56923" x2="25726" y2="59402"/>
                        <a14:foregroundMark x1="33504" y1="72479" x2="35043" y2="76496"/>
                        <a14:foregroundMark x1="67692" y1="88376" x2="70171" y2="85897"/>
                        <a14:foregroundMark x1="84786" y1="90171" x2="88205" y2="87692"/>
                        <a14:foregroundMark x1="72051" y1="88974" x2="72650" y2="876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492896"/>
            <a:ext cx="2088232" cy="2088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07604" y="5085184"/>
            <a:ext cx="7128792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Его же сосед </a:t>
            </a:r>
            <a:r>
              <a:rPr lang="ru-RU" b="1" dirty="0" err="1" smtClean="0"/>
              <a:t>Лентюшкин</a:t>
            </a:r>
            <a:r>
              <a:rPr lang="ru-RU" b="1" dirty="0" smtClean="0"/>
              <a:t>, каждый день с утра до вечера ел сладости , спал на диване и слушал музыку. Когда у Котофея заканчивались сладости он шел и просил у </a:t>
            </a:r>
            <a:r>
              <a:rPr lang="ru-RU" b="1" dirty="0" err="1" smtClean="0"/>
              <a:t>Добрюги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4250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етский фон для презентации - 79 фото для презентаций и картинок на рабочий  сто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i.pinimg.com/originals/74/d9/0a/74d90a3b5b26d973eff7c8dd23599ed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0572" y="764704"/>
            <a:ext cx="6297217" cy="39357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issapointed Dog Mascot Cartoon Vector Clipart - FriendlyStock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500" l="4250" r="97750">
                        <a14:foregroundMark x1="41875" y1="16333" x2="42125" y2="17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7303" y="2420888"/>
            <a:ext cx="1106626" cy="1659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www.quartagallery.ru/images/watermarked/1/detailed/4/G-KARV-014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86" b="100000" l="0" r="950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39952" y="2420888"/>
            <a:ext cx="1665452" cy="1862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07604" y="5085184"/>
            <a:ext cx="7128792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err="1" smtClean="0"/>
              <a:t>Собачкину</a:t>
            </a:r>
            <a:r>
              <a:rPr lang="ru-RU" b="1" dirty="0" smtClean="0"/>
              <a:t> было жалко Котофея и он постоянно давал ему сладости, до тех пор пока ему это не надоело  и тогда: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25402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етский фон для презентации - 79 фото для презентаций и картинок на рабочий  сто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артинка для детей «Огород» (35 фото) | Cartoon wallpaper, Cool backgrounds  wallpapers, Scenery wallpap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3304" y="548680"/>
            <a:ext cx="7128792" cy="4104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Dog Mascot Holding Blank Sign Cartoon Vector Clipart - FriendlyStock | Clip  art, Mascot, Cartoon illustration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59000" y1="55250" x2="92875" y2="59417"/>
                        <a14:foregroundMark x1="31625" y1="42917" x2="31625" y2="68333"/>
                        <a14:foregroundMark x1="32000" y1="69000" x2="97500" y2="68750"/>
                        <a14:foregroundMark x1="32375" y1="44250" x2="98500" y2="45417"/>
                        <a14:foregroundMark x1="97500" y1="46417" x2="97125" y2="67583"/>
                        <a14:foregroundMark x1="60375" y1="55750" x2="34750" y2="68083"/>
                        <a14:foregroundMark x1="92625" y1="60583" x2="96750" y2="67833"/>
                        <a14:foregroundMark x1="59000" y1="56167" x2="34125" y2="44500"/>
                        <a14:foregroundMark x1="16625" y1="17417" x2="19375" y2="17667"/>
                        <a14:foregroundMark x1="30375" y1="19167" x2="19625" y2="22750"/>
                        <a14:foregroundMark x1="27000" y1="21000" x2="23625" y2="20083"/>
                        <a14:foregroundMark x1="83000" y1="62917" x2="59750" y2="6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475656" y="1844824"/>
            <a:ext cx="187220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55576" y="4653136"/>
            <a:ext cx="7611184" cy="181588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600" b="1" dirty="0" smtClean="0"/>
              <a:t>Знаешь, Котофей, я уже устал постоянно тебе давать сладости, мне не жалко. Но лучше возьми мои семена и посади овощи. Их потом продашь  и купишь себе конфеты, пирожные, трубочки, в </a:t>
            </a:r>
            <a:r>
              <a:rPr lang="ru-RU" sz="1600" b="1" dirty="0" err="1" smtClean="0"/>
              <a:t>общем,все</a:t>
            </a:r>
            <a:r>
              <a:rPr lang="ru-RU" sz="1600" b="1" dirty="0" smtClean="0"/>
              <a:t>, что захочешь.</a:t>
            </a:r>
          </a:p>
          <a:p>
            <a:pPr marL="285750" indent="-285750">
              <a:buFontTx/>
              <a:buChar char="-"/>
            </a:pPr>
            <a:r>
              <a:rPr lang="ru-RU" sz="1600" b="1" dirty="0" smtClean="0"/>
              <a:t>И что? Прям, смогу много-много купить? – спросил </a:t>
            </a:r>
            <a:r>
              <a:rPr lang="ru-RU" sz="1600" b="1" dirty="0" err="1" smtClean="0"/>
              <a:t>Лентюшкин</a:t>
            </a:r>
            <a:endParaRPr lang="ru-RU" sz="1600" b="1" dirty="0" smtClean="0"/>
          </a:p>
          <a:p>
            <a:pPr marL="285750" indent="-285750">
              <a:buFontTx/>
              <a:buChar char="-"/>
            </a:pPr>
            <a:r>
              <a:rPr lang="ru-RU" sz="1600" b="1" dirty="0" smtClean="0"/>
              <a:t>Сколько монет получишь, на столько и  купишь.- Ответил </a:t>
            </a:r>
            <a:r>
              <a:rPr lang="ru-RU" sz="1600" b="1" dirty="0" err="1" smtClean="0"/>
              <a:t>Добрюга</a:t>
            </a:r>
            <a:r>
              <a:rPr lang="ru-RU" sz="1600" b="1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ru-RU" sz="1600" b="1" dirty="0" err="1" smtClean="0"/>
              <a:t>Нууууу,спасибо</a:t>
            </a:r>
            <a:r>
              <a:rPr lang="ru-RU" sz="1600" b="1" dirty="0" smtClean="0"/>
              <a:t> тебе, </a:t>
            </a:r>
            <a:r>
              <a:rPr lang="ru-RU" sz="1600" b="1" dirty="0" err="1" smtClean="0"/>
              <a:t>Собачкин</a:t>
            </a:r>
            <a:r>
              <a:rPr lang="ru-RU" sz="1600" b="1" dirty="0" smtClean="0"/>
              <a:t>. – Поблагодарив, соседа, Котофей побежал к себе.</a:t>
            </a:r>
          </a:p>
        </p:txBody>
      </p:sp>
      <p:pic>
        <p:nvPicPr>
          <p:cNvPr id="5126" name="Picture 6" descr="Как выбрать и где купить семена овощей в Украине?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068960"/>
            <a:ext cx="1829780" cy="1351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img0.liveinternet.ru/images/attach/c/7/94/597/94597356_large_10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851920" y="1124744"/>
            <a:ext cx="2736303" cy="364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50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етский фон для презентации - 79 фото для презентаций и картинок на рабочий  сто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photoshop-kopona.com/uploads/posts/2018-09/1538245660_background-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7604" y="620688"/>
            <a:ext cx="7128792" cy="460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pngimg.com/uploads/soil/soil_PNG48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924650"/>
            <a:ext cx="2425585" cy="181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Набор стикеров для Telegram «Попугай Кеша 2» в 2020 г | Забавные  иллюстрации, Смешные смайлики, Смешные мемы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768"/>
          <a:stretch/>
        </p:blipFill>
        <p:spPr bwMode="auto">
          <a:xfrm>
            <a:off x="2555776" y="2243176"/>
            <a:ext cx="3456384" cy="289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83020" y="5170011"/>
            <a:ext cx="7611184" cy="10772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err="1" smtClean="0"/>
              <a:t>Лентюшкин</a:t>
            </a:r>
            <a:r>
              <a:rPr lang="ru-RU" sz="1600" b="1" dirty="0" smtClean="0"/>
              <a:t> пришел к себе во двор. Быстренько закопал все свои семена и ушел лежать на диван. Каждый день он подходил к тому месту, где лежат семена, но там ничего не было, кроме кучи земли. Разозлился и пошел жаловаться к своему соседу.</a:t>
            </a:r>
          </a:p>
        </p:txBody>
      </p:sp>
    </p:spTree>
    <p:extLst>
      <p:ext uri="{BB962C8B-B14F-4D97-AF65-F5344CB8AC3E}">
        <p14:creationId xmlns:p14="http://schemas.microsoft.com/office/powerpoint/2010/main" val="3725402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етский фон для презентации - 79 фото для презентаций и картинок на рабочий  сто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83020" y="4797152"/>
            <a:ext cx="7611184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600" b="1" dirty="0" smtClean="0"/>
              <a:t>Сосед, ты чего мне дал? У меня ничего не растет, кроме сорняков. – возмущенно говорил Котофей.</a:t>
            </a:r>
          </a:p>
          <a:p>
            <a:pPr marL="285750" indent="-285750">
              <a:buFontTx/>
              <a:buChar char="-"/>
            </a:pPr>
            <a:r>
              <a:rPr lang="ru-RU" sz="1600" b="1" dirty="0" smtClean="0"/>
              <a:t>А ты поливал? А траву дергал? – спросил </a:t>
            </a:r>
            <a:r>
              <a:rPr lang="ru-RU" sz="1600" b="1" dirty="0" err="1" smtClean="0"/>
              <a:t>Добрюга</a:t>
            </a:r>
            <a:r>
              <a:rPr lang="ru-RU" sz="1600" b="1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ru-RU" sz="1600" b="1" dirty="0" smtClean="0"/>
              <a:t>Ну, вот еще, мне лениво, я думал , что все само вырастит. А так я не хочу! – и начал собираться уходить домой.</a:t>
            </a:r>
          </a:p>
          <a:p>
            <a:pPr marL="285750" indent="-285750">
              <a:buFontTx/>
              <a:buChar char="-"/>
            </a:pPr>
            <a:r>
              <a:rPr lang="ru-RU" sz="1600" b="1" dirty="0" smtClean="0"/>
              <a:t>Без труда не выловишь и рубку из пруда! – гордо ответил </a:t>
            </a:r>
            <a:r>
              <a:rPr lang="ru-RU" sz="1600" b="1" dirty="0" err="1" smtClean="0"/>
              <a:t>Добрюга</a:t>
            </a:r>
            <a:r>
              <a:rPr lang="ru-RU" sz="1600" b="1" dirty="0" smtClean="0"/>
              <a:t>.</a:t>
            </a:r>
          </a:p>
        </p:txBody>
      </p:sp>
      <p:pic>
        <p:nvPicPr>
          <p:cNvPr id="7" name="Picture 2" descr="https://i.pinimg.com/originals/74/d9/0a/74d90a3b5b26d973eff7c8dd23599ed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0572" y="764704"/>
            <a:ext cx="6297217" cy="39357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попугай кеша кот - Создать мем - Meme-arsenal.co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78" b="96000" l="0" r="90000">
                        <a14:backgroundMark x1="11333" y1="27556" x2="7333" y2="34667"/>
                        <a14:backgroundMark x1="14333" y1="45778" x2="9667" y2="55556"/>
                        <a14:backgroundMark x1="10667" y1="63556" x2="5000" y2="66667"/>
                        <a14:backgroundMark x1="60667" y1="32889" x2="61000" y2="38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615629" y="2581113"/>
            <a:ext cx="1912742" cy="202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Business Mascot Dog Pointing Up Cartoon Vector Clipart - FriendlyStock |  Cartoons vector, Cartoon illustration, Mascot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17" b="99917" l="2875" r="97500">
                        <a14:foregroundMark x1="53750" y1="15000" x2="54000" y2="120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267744" y="2565342"/>
            <a:ext cx="1240921" cy="1861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ьная выноска 1"/>
          <p:cNvSpPr/>
          <p:nvPr/>
        </p:nvSpPr>
        <p:spPr>
          <a:xfrm>
            <a:off x="3059832" y="1434970"/>
            <a:ext cx="2088232" cy="1297613"/>
          </a:xfrm>
          <a:prstGeom prst="wedgeEllipseCallou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Без труда не выловишь и рыбку из пруда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406334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357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11</cp:revision>
  <dcterms:created xsi:type="dcterms:W3CDTF">2021-02-23T13:54:40Z</dcterms:created>
  <dcterms:modified xsi:type="dcterms:W3CDTF">2022-02-15T17:27:50Z</dcterms:modified>
</cp:coreProperties>
</file>