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keh-wall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7400" y="0"/>
            <a:ext cx="52525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Брейн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джим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«Гимнастика для мозга»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brain-gym1 мна прозр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28600"/>
            <a:ext cx="1863687" cy="1524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19400" y="1905000"/>
          <a:ext cx="3810000" cy="2183060"/>
        </p:xfrm>
        <a:graphic>
          <a:graphicData uri="http://schemas.openxmlformats.org/drawingml/2006/table">
            <a:tbl>
              <a:tblPr/>
              <a:tblGrid>
                <a:gridCol w="1834444"/>
                <a:gridCol w="1975556"/>
              </a:tblGrid>
              <a:tr h="198190">
                <a:tc>
                  <a:txBody>
                    <a:bodyPr/>
                    <a:lstStyle/>
                    <a:p>
                      <a:pPr marL="7620" marR="7620" algn="ctr">
                        <a:lnSpc>
                          <a:spcPct val="200000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Левое полушарие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6350" algn="ctr">
                        <a:lnSpc>
                          <a:spcPct val="200000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Правое полушарие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  <a:tr h="1859210">
                <a:tc>
                  <a:txBody>
                    <a:bodyPr/>
                    <a:lstStyle/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логическое– аналитическое мышление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анализ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последовательное мышление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Индуктивное мышление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языковые способности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с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пособности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 чтению и письму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планирует будущее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музыкальное образование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620" marR="7620" algn="ctr">
                        <a:lnSpc>
                          <a:spcPts val="885"/>
                        </a:lnSpc>
                        <a:spcBef>
                          <a:spcPts val="60"/>
                        </a:spcBef>
                        <a:spcAft>
                          <a:spcPts val="6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математические способности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образное мышление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пространственная ориентация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интуиция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Дедуктивное мышление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чувство юмора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ориентируется в настоящем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воображение, фантазии и мечты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350" marR="6350" algn="ctr">
                        <a:lnSpc>
                          <a:spcPts val="885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• художественное творчество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64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3000" y="1143000"/>
            <a:ext cx="701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00" dirty="0" smtClean="0">
                <a:solidFill>
                  <a:srgbClr val="383119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имнастика мозга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Брейн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Джим, направлена на активизацию различных отделов коры головного мозга (больших полушарий).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Мозг человека представляет собой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содружество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функционально ассиметричных полушарий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левого и правого, каждое из которых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8311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не зеркальное отображение другого, а необходимое дополнение.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1676400"/>
            <a:ext cx="2743200" cy="32766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00" dirty="0" smtClean="0">
                <a:solidFill>
                  <a:schemeClr val="tx1"/>
                </a:solidFill>
              </a:rPr>
              <a:t>1.</a:t>
            </a:r>
            <a:r>
              <a:rPr lang="ru-RU" sz="700" b="1" dirty="0" smtClean="0">
                <a:solidFill>
                  <a:schemeClr val="tx1"/>
                </a:solidFill>
              </a:rPr>
              <a:t>Вдохните через нос. Выдох производится маленькими порциями через сжатые губы. Выдыхая, представьте, будто пытаетесь удержать на весу над губами пушинку. Данный пункт является подготовительным к упражнению.</a:t>
            </a:r>
            <a:r>
              <a:rPr lang="ru-RU" sz="700" dirty="0" smtClean="0">
                <a:solidFill>
                  <a:schemeClr val="tx1"/>
                </a:solidFill>
              </a:rPr>
              <a:t/>
            </a:r>
            <a:br>
              <a:rPr lang="ru-RU" sz="700" dirty="0" smtClean="0">
                <a:solidFill>
                  <a:schemeClr val="tx1"/>
                </a:solidFill>
              </a:rPr>
            </a:br>
            <a:r>
              <a:rPr lang="ru-RU" sz="700" dirty="0" smtClean="0">
                <a:solidFill>
                  <a:schemeClr val="tx1"/>
                </a:solidFill>
              </a:rPr>
              <a:t>2. </a:t>
            </a:r>
            <a:r>
              <a:rPr lang="ru-RU" sz="700" b="1" dirty="0" smtClean="0">
                <a:solidFill>
                  <a:schemeClr val="tx1"/>
                </a:solidFill>
              </a:rPr>
              <a:t>Положите руки на живот. Вдохните воздух через нос таким образом, чтобы под вашими руками образовался шарик. </a:t>
            </a:r>
            <a:r>
              <a:rPr lang="ru-RU" sz="700" dirty="0" smtClean="0">
                <a:solidFill>
                  <a:schemeClr val="tx1"/>
                </a:solidFill>
              </a:rPr>
              <a:t/>
            </a:r>
            <a:br>
              <a:rPr lang="ru-RU" sz="700" dirty="0" smtClean="0">
                <a:solidFill>
                  <a:schemeClr val="tx1"/>
                </a:solidFill>
              </a:rPr>
            </a:br>
            <a:r>
              <a:rPr lang="ru-RU" sz="700" b="1" dirty="0" smtClean="0">
                <a:solidFill>
                  <a:schemeClr val="tx1"/>
                </a:solidFill>
              </a:rPr>
              <a:t>3.Задержите дыхание и медленно сосчитайте до трех. </a:t>
            </a:r>
            <a:br>
              <a:rPr lang="ru-RU" sz="700" b="1" dirty="0" smtClean="0">
                <a:solidFill>
                  <a:schemeClr val="tx1"/>
                </a:solidFill>
              </a:rPr>
            </a:br>
            <a:r>
              <a:rPr lang="ru-RU" sz="700" b="1" dirty="0" smtClean="0">
                <a:solidFill>
                  <a:schemeClr val="tx1"/>
                </a:solidFill>
              </a:rPr>
              <a:t>4. Медленно выдыхайте, при этом живот сдувается и немного втягивается. Задержите дыхание на 3 секунды и сделайте вдох.</a:t>
            </a:r>
            <a:r>
              <a:rPr lang="ru-RU" sz="700" dirty="0" smtClean="0">
                <a:solidFill>
                  <a:schemeClr val="tx1"/>
                </a:solidFill>
              </a:rPr>
              <a:t/>
            </a:r>
            <a:br>
              <a:rPr lang="ru-RU" sz="700" dirty="0" smtClean="0">
                <a:solidFill>
                  <a:schemeClr val="tx1"/>
                </a:solidFill>
              </a:rPr>
            </a:br>
            <a:r>
              <a:rPr lang="ru-RU" sz="700" b="1" dirty="0" smtClean="0">
                <a:solidFill>
                  <a:schemeClr val="tx1"/>
                </a:solidFill>
              </a:rPr>
              <a:t>Повторите упражнение не более 3 раз. Обратите внимание: дыхание во время упражнения должно быть ритмичным. </a:t>
            </a:r>
            <a:r>
              <a:rPr lang="ru-RU" sz="700" dirty="0" smtClean="0">
                <a:solidFill>
                  <a:schemeClr val="tx1"/>
                </a:solidFill>
              </a:rPr>
              <a:t/>
            </a:r>
            <a:br>
              <a:rPr lang="ru-RU" sz="700" dirty="0" smtClean="0">
                <a:solidFill>
                  <a:schemeClr val="tx1"/>
                </a:solidFill>
              </a:rPr>
            </a:br>
            <a:r>
              <a:rPr lang="ru-RU" sz="700" b="1" dirty="0" smtClean="0">
                <a:solidFill>
                  <a:schemeClr val="tx1"/>
                </a:solidFill>
              </a:rPr>
              <a:t>Данное упражнение развивает диафрагмальное дыхание, улучшает дыхательный процесс, расслабляет центральную нервную систему, способствует гибкости и точности выполняемых движений, помогает снять избыточное возбуждение и успокоиться. Оно улучшает навыки чтения – кодирование и декодирование, а также способствует связной эмоционально окрашенной речи. Его хорошо выполнять перед контрольными работами или в ситуации напряжения. 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3400" y="1981200"/>
            <a:ext cx="1499129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«Брюшное дыхание»</a:t>
            </a:r>
            <a:endParaRPr lang="ru-RU" sz="11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" name="Рисунок 11" descr="111111111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4953000"/>
            <a:ext cx="1637537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6781800" y="1905000"/>
            <a:ext cx="2362200" cy="2209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" b="1" i="1" u="sng" dirty="0" smtClean="0">
                <a:solidFill>
                  <a:schemeClr val="tx1"/>
                </a:solidFill>
              </a:rPr>
              <a:t>Часть 2</a:t>
            </a: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>1.</a:t>
            </a:r>
            <a:r>
              <a:rPr lang="ru-RU" sz="800" b="1" dirty="0" smtClean="0">
                <a:solidFill>
                  <a:schemeClr val="tx1"/>
                </a:solidFill>
              </a:rPr>
              <a:t>Поставьте ступни параллельно.</a:t>
            </a: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>2.</a:t>
            </a:r>
            <a:r>
              <a:rPr lang="ru-RU" sz="800" b="1" dirty="0" smtClean="0">
                <a:solidFill>
                  <a:schemeClr val="tx1"/>
                </a:solidFill>
              </a:rPr>
              <a:t>Разомкните замок из кистей, опустите руки и соедините кончики пальцев обеих рук друг с другом. Разместите их таким образом, чтобы соединенные большие пальцы располагались параллельно полу, а остальные были направлены вниз. </a:t>
            </a: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>3. </a:t>
            </a:r>
            <a:r>
              <a:rPr lang="ru-RU" sz="800" b="1" dirty="0" smtClean="0">
                <a:solidFill>
                  <a:schemeClr val="tx1"/>
                </a:solidFill>
              </a:rPr>
              <a:t>Смотреть теперь надо в пол, но голову не опускайте. Язык по-прежнему упирается в твердое небо. Постойте так, расслабившись, еще немного. </a:t>
            </a:r>
            <a:br>
              <a:rPr lang="ru-RU" sz="800" b="1" dirty="0" smtClean="0">
                <a:solidFill>
                  <a:schemeClr val="tx1"/>
                </a:solidFill>
              </a:rPr>
            </a:br>
            <a:r>
              <a:rPr lang="ru-RU" sz="800" b="1" dirty="0" smtClean="0">
                <a:solidFill>
                  <a:schemeClr val="tx1"/>
                </a:solidFill>
              </a:rPr>
              <a:t>По времени данное упражнение занимает от двух минут и больше.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71800" y="4267200"/>
            <a:ext cx="3429000" cy="2438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 smtClean="0">
              <a:solidFill>
                <a:schemeClr val="tx1"/>
              </a:solidFill>
            </a:endParaRPr>
          </a:p>
          <a:p>
            <a:pPr algn="ctr"/>
            <a:endParaRPr lang="ru-RU" sz="800" dirty="0" smtClean="0">
              <a:solidFill>
                <a:schemeClr val="tx1"/>
              </a:solidFill>
            </a:endParaRPr>
          </a:p>
          <a:p>
            <a:pPr algn="ctr"/>
            <a:r>
              <a:rPr lang="ru-RU" sz="800" b="1" dirty="0" smtClean="0">
                <a:solidFill>
                  <a:schemeClr val="tx1"/>
                </a:solidFill>
              </a:rPr>
              <a:t>Упражнение призвано гармонизировать эмоции и процессы мышления.</a:t>
            </a:r>
          </a:p>
          <a:p>
            <a:r>
              <a:rPr lang="ru-RU" sz="800" b="1" u="sng" dirty="0" smtClean="0">
                <a:solidFill>
                  <a:schemeClr val="tx1"/>
                </a:solidFill>
              </a:rPr>
              <a:t>Часть 1</a:t>
            </a:r>
          </a:p>
          <a:p>
            <a:r>
              <a:rPr lang="ru-RU" sz="800" b="1" dirty="0" smtClean="0">
                <a:solidFill>
                  <a:schemeClr val="tx1"/>
                </a:solidFill>
              </a:rPr>
              <a:t>1.Встаньте, скрестив ноги. При этом ступни устойчиво опираются на пол.</a:t>
            </a: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>2.</a:t>
            </a:r>
            <a:r>
              <a:rPr lang="ru-RU" sz="800" b="1" dirty="0" smtClean="0">
                <a:solidFill>
                  <a:schemeClr val="tx1"/>
                </a:solidFill>
              </a:rPr>
              <a:t>Вытяните руки перед собой параллельно полу. Скрестите их таким образом, чтобы ладошки встретились друг с другом, и переплетите пальцы в замок.</a:t>
            </a: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>3.</a:t>
            </a:r>
            <a:r>
              <a:rPr lang="ru-RU" sz="800" b="1" dirty="0" smtClean="0">
                <a:solidFill>
                  <a:schemeClr val="tx1"/>
                </a:solidFill>
              </a:rPr>
              <a:t>Согнув локти, выверните кисти вовнутрь и прижмите их к груди таким образом, чтобы локти оказались направленными вниз.</a:t>
            </a:r>
            <a:r>
              <a:rPr lang="ru-RU" sz="800" dirty="0" smtClean="0">
                <a:solidFill>
                  <a:schemeClr val="tx1"/>
                </a:solidFill>
              </a:rPr>
              <a:t/>
            </a:r>
            <a:br>
              <a:rPr lang="ru-RU" sz="800" dirty="0" smtClean="0">
                <a:solidFill>
                  <a:schemeClr val="tx1"/>
                </a:solidFill>
              </a:rPr>
            </a:br>
            <a:r>
              <a:rPr lang="ru-RU" sz="800" dirty="0" smtClean="0">
                <a:solidFill>
                  <a:schemeClr val="tx1"/>
                </a:solidFill>
              </a:rPr>
              <a:t>4.</a:t>
            </a:r>
            <a:r>
              <a:rPr lang="ru-RU" sz="800" b="1" dirty="0" smtClean="0">
                <a:solidFill>
                  <a:schemeClr val="tx1"/>
                </a:solidFill>
              </a:rPr>
              <a:t>Прижмите язык к твердому небу сразу за верхними зубами. Глаза поднимите вверх и удерживайте взгляд в этом направлении. Подбородок при этом опущен, голова не задрана. Дыхание спокойное, тело расслабленное. Вас может слегка покачивать – это нормальная реакция организма. Если качает сильно, лучше в этой же позе сесть. 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81400" y="4343400"/>
            <a:ext cx="203485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«Крюки </a:t>
            </a:r>
            <a:r>
              <a:rPr lang="ru-RU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Деннисона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1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Рисунок 15" descr="2222222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0" y="4267200"/>
            <a:ext cx="2050321" cy="2262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brain-gym1 мна прозр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0313" y="-228600"/>
            <a:ext cx="1863687" cy="152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121</Words>
  <PresentationFormat>Экран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14</cp:revision>
  <dcterms:created xsi:type="dcterms:W3CDTF">2017-03-28T20:16:04Z</dcterms:created>
  <dcterms:modified xsi:type="dcterms:W3CDTF">2017-03-29T04:55:47Z</dcterms:modified>
</cp:coreProperties>
</file>