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86" r:id="rId3"/>
    <p:sldId id="272" r:id="rId4"/>
    <p:sldId id="276" r:id="rId5"/>
    <p:sldId id="259" r:id="rId6"/>
    <p:sldId id="258" r:id="rId7"/>
    <p:sldId id="264" r:id="rId8"/>
    <p:sldId id="289" r:id="rId9"/>
    <p:sldId id="28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92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5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2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77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59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36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9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36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64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21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9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5630-0D6B-4B43-A649-2E6361931FA4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C2026-9047-48DC-A109-94667B78C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65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4680" y="2315849"/>
            <a:ext cx="4876800" cy="1325563"/>
          </a:xfrm>
        </p:spPr>
        <p:txBody>
          <a:bodyPr>
            <a:noAutofit/>
          </a:bodyPr>
          <a:lstStyle/>
          <a:p>
            <a:r>
              <a:rPr lang="ru-RU" sz="9600" dirty="0" smtClean="0"/>
              <a:t>Буква А</a:t>
            </a:r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5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8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3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8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4"/>
            <a:ext cx="1206562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2</Words>
  <Application>Microsoft Office PowerPoint</Application>
  <PresentationFormat>Произвольный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Буква 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teacher19</cp:lastModifiedBy>
  <cp:revision>12</cp:revision>
  <dcterms:created xsi:type="dcterms:W3CDTF">2021-10-03T13:11:04Z</dcterms:created>
  <dcterms:modified xsi:type="dcterms:W3CDTF">2022-02-15T11:37:25Z</dcterms:modified>
</cp:coreProperties>
</file>