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82" r:id="rId5"/>
    <p:sldId id="283" r:id="rId6"/>
    <p:sldId id="284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92"/>
    <a:srgbClr val="FBF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000100" y="662499"/>
            <a:ext cx="74295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«</a:t>
            </a:r>
            <a:r>
              <a:rPr kumimoji="0" lang="ru-RU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Дидактические игры с использованием </a:t>
            </a:r>
            <a:r>
              <a:rPr kumimoji="0" lang="ru-RU" sz="3200" b="1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Лего-конструктора</a:t>
            </a:r>
            <a:r>
              <a:rPr kumimoji="0" lang="ru-RU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для детей дошкольного возраста».</a:t>
            </a:r>
            <a:r>
              <a:rPr kumimoji="0" lang="en-US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  </a:t>
            </a:r>
            <a:r>
              <a:rPr kumimoji="0" lang="ru-RU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Часть 2</a:t>
            </a:r>
            <a:r>
              <a:rPr kumimoji="0" lang="en-US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             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7413" name="Picture 5" descr="https://igrushka-plus.ru/img/products/00078283/00227101.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293096"/>
            <a:ext cx="3158698" cy="2026335"/>
          </a:xfrm>
          <a:prstGeom prst="rect">
            <a:avLst/>
          </a:prstGeom>
          <a:noFill/>
        </p:spPr>
      </p:pic>
      <p:pic>
        <p:nvPicPr>
          <p:cNvPr id="7" name="Picture 2" descr="https://4kids.az/uploads/f2f60-lenews_rus_pic31-577fa27e0219b77a983ce0303d3f2c27.jpg">
            <a:extLst>
              <a:ext uri="{FF2B5EF4-FFF2-40B4-BE49-F238E27FC236}">
                <a16:creationId xmlns:a16="http://schemas.microsoft.com/office/drawing/2014/main" id="{1F25C2FF-E93D-4EA5-B6A2-47C03A32E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3467" y="2901329"/>
            <a:ext cx="4762182" cy="2281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4942" y="214290"/>
            <a:ext cx="3786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>
                <a:solidFill>
                  <a:srgbClr val="7030A0"/>
                </a:solidFill>
              </a:rPr>
              <a:t>«</a:t>
            </a:r>
            <a:r>
              <a:rPr lang="ru-RU" i="1" dirty="0" err="1">
                <a:solidFill>
                  <a:srgbClr val="7030A0"/>
                </a:solidFill>
              </a:rPr>
              <a:t>Лего</a:t>
            </a:r>
            <a:r>
              <a:rPr lang="ru-RU" i="1" dirty="0">
                <a:solidFill>
                  <a:srgbClr val="7030A0"/>
                </a:solidFill>
              </a:rPr>
              <a:t>» – умная игра,</a:t>
            </a:r>
          </a:p>
          <a:p>
            <a:pPr algn="r"/>
            <a:r>
              <a:rPr lang="ru-RU" i="1" dirty="0">
                <a:solidFill>
                  <a:srgbClr val="7030A0"/>
                </a:solidFill>
              </a:rPr>
              <a:t>Завлекательна, хитра.</a:t>
            </a:r>
            <a:br>
              <a:rPr lang="ru-RU" i="1" dirty="0">
                <a:solidFill>
                  <a:srgbClr val="7030A0"/>
                </a:solidFill>
              </a:rPr>
            </a:br>
            <a:r>
              <a:rPr lang="ru-RU" i="1" dirty="0">
                <a:solidFill>
                  <a:srgbClr val="7030A0"/>
                </a:solidFill>
              </a:rPr>
              <a:t>Интересно здесь играть,</a:t>
            </a:r>
            <a:br>
              <a:rPr lang="ru-RU" i="1" dirty="0">
                <a:solidFill>
                  <a:srgbClr val="7030A0"/>
                </a:solidFill>
              </a:rPr>
            </a:br>
            <a:r>
              <a:rPr lang="ru-RU" i="1" dirty="0">
                <a:solidFill>
                  <a:srgbClr val="7030A0"/>
                </a:solidFill>
              </a:rPr>
              <a:t>Строить, составлять, искать!</a:t>
            </a:r>
            <a:br>
              <a:rPr lang="ru-RU" i="1" dirty="0">
                <a:solidFill>
                  <a:srgbClr val="7030A0"/>
                </a:solidFill>
              </a:rPr>
            </a:br>
            <a:r>
              <a:rPr lang="ru-RU" i="1" dirty="0">
                <a:solidFill>
                  <a:srgbClr val="7030A0"/>
                </a:solidFill>
              </a:rPr>
              <a:t>Приглашаю всех друзей</a:t>
            </a:r>
            <a:br>
              <a:rPr lang="ru-RU" i="1" dirty="0">
                <a:solidFill>
                  <a:srgbClr val="7030A0"/>
                </a:solidFill>
              </a:rPr>
            </a:br>
            <a:r>
              <a:rPr lang="ru-RU" i="1" dirty="0">
                <a:solidFill>
                  <a:srgbClr val="7030A0"/>
                </a:solidFill>
              </a:rPr>
              <a:t>«</a:t>
            </a:r>
            <a:r>
              <a:rPr lang="ru-RU" i="1" dirty="0" err="1">
                <a:solidFill>
                  <a:srgbClr val="7030A0"/>
                </a:solidFill>
              </a:rPr>
              <a:t>Лего</a:t>
            </a:r>
            <a:r>
              <a:rPr lang="ru-RU" i="1" dirty="0">
                <a:solidFill>
                  <a:srgbClr val="7030A0"/>
                </a:solidFill>
              </a:rPr>
              <a:t>» собирать скорей.</a:t>
            </a:r>
            <a:br>
              <a:rPr lang="ru-RU" i="1" dirty="0">
                <a:solidFill>
                  <a:srgbClr val="7030A0"/>
                </a:solidFill>
              </a:rPr>
            </a:br>
            <a:r>
              <a:rPr lang="ru-RU" i="1" dirty="0">
                <a:solidFill>
                  <a:srgbClr val="7030A0"/>
                </a:solidFill>
              </a:rPr>
              <a:t>Там и взрослым интересно:</a:t>
            </a:r>
            <a:br>
              <a:rPr lang="ru-RU" i="1" dirty="0">
                <a:solidFill>
                  <a:srgbClr val="7030A0"/>
                </a:solidFill>
              </a:rPr>
            </a:br>
            <a:r>
              <a:rPr lang="ru-RU" i="1" dirty="0">
                <a:solidFill>
                  <a:srgbClr val="7030A0"/>
                </a:solidFill>
              </a:rPr>
              <a:t>В «</a:t>
            </a:r>
            <a:r>
              <a:rPr lang="ru-RU" i="1" dirty="0" err="1">
                <a:solidFill>
                  <a:srgbClr val="7030A0"/>
                </a:solidFill>
              </a:rPr>
              <a:t>Лего</a:t>
            </a:r>
            <a:r>
              <a:rPr lang="ru-RU" i="1" dirty="0">
                <a:solidFill>
                  <a:srgbClr val="7030A0"/>
                </a:solidFill>
              </a:rPr>
              <a:t>» поиграть полезно!</a:t>
            </a:r>
          </a:p>
        </p:txBody>
      </p:sp>
      <p:pic>
        <p:nvPicPr>
          <p:cNvPr id="33794" name="Picture 2" descr="http://yutazy.ru/images/uploads/news/2019/9/4/8735007f16260f066c50e612fa1c1d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9105" y="2522614"/>
            <a:ext cx="6741810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1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5392"/>
                </a:solidFill>
              </a:rPr>
              <a:t>   LEGO-конструирование – это не просто игра, а серьезное занятие, помогающее детям ощутить себя настоящими изобретателями. </a:t>
            </a:r>
          </a:p>
          <a:p>
            <a:r>
              <a:rPr lang="ru-RU" sz="1600" dirty="0">
                <a:solidFill>
                  <a:srgbClr val="005392"/>
                </a:solidFill>
              </a:rPr>
              <a:t>Дидактические игры с Lego-конструктором, способствуют: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i="1" dirty="0">
                <a:solidFill>
                  <a:srgbClr val="7030A0"/>
                </a:solidFill>
              </a:rPr>
              <a:t>1) развитию у детей сенсорных представлений, поскольку используются детали разной формы, окрашенные в основные цвета;</a:t>
            </a:r>
          </a:p>
          <a:p>
            <a:endParaRPr lang="ru-RU" sz="1600" i="1" dirty="0">
              <a:solidFill>
                <a:srgbClr val="7030A0"/>
              </a:solidFill>
            </a:endParaRPr>
          </a:p>
          <a:p>
            <a:r>
              <a:rPr lang="ru-RU" sz="1600" i="1" dirty="0">
                <a:solidFill>
                  <a:srgbClr val="7030A0"/>
                </a:solidFill>
              </a:rPr>
              <a:t>2) развитию и совершенствованию высших психических функций памяти, внимания, мышления, делается упор на развитие таких мыслительных процессов, как анализ, синтез, классификация, обобщение;</a:t>
            </a:r>
          </a:p>
          <a:p>
            <a:endParaRPr lang="ru-RU" sz="1600" i="1" dirty="0">
              <a:solidFill>
                <a:srgbClr val="7030A0"/>
              </a:solidFill>
            </a:endParaRPr>
          </a:p>
          <a:p>
            <a:r>
              <a:rPr lang="ru-RU" sz="1600" i="1" dirty="0">
                <a:solidFill>
                  <a:srgbClr val="7030A0"/>
                </a:solidFill>
              </a:rPr>
              <a:t>3) тренировке пальцев кистей рук, что очень важно для развития мелкой моторики руки и в дальнейшем поможет подготовить руку ребенка к письму;</a:t>
            </a:r>
          </a:p>
          <a:p>
            <a:endParaRPr lang="ru-RU" sz="1600" i="1" dirty="0">
              <a:solidFill>
                <a:srgbClr val="7030A0"/>
              </a:solidFill>
            </a:endParaRPr>
          </a:p>
          <a:p>
            <a:r>
              <a:rPr lang="ru-RU" sz="1600" i="1" dirty="0">
                <a:solidFill>
                  <a:srgbClr val="7030A0"/>
                </a:solidFill>
              </a:rPr>
              <a:t>4) сплочению детского коллектива, формированию чувства дружелюбия.</a:t>
            </a:r>
          </a:p>
          <a:p>
            <a:endParaRPr lang="ru-RU" sz="1600" i="1" dirty="0">
              <a:solidFill>
                <a:srgbClr val="7030A0"/>
              </a:solidFill>
            </a:endParaRPr>
          </a:p>
          <a:p>
            <a:r>
              <a:rPr lang="ru-RU" sz="1600" i="1" dirty="0">
                <a:solidFill>
                  <a:srgbClr val="7030A0"/>
                </a:solidFill>
              </a:rPr>
              <a:t>   На сегодняшнем занятии мы поиграем в несколько интересных и познавательных игр с кубиками </a:t>
            </a:r>
            <a:r>
              <a:rPr lang="en-US" sz="1600" i="1" dirty="0">
                <a:solidFill>
                  <a:srgbClr val="7030A0"/>
                </a:solidFill>
              </a:rPr>
              <a:t>LEGO</a:t>
            </a:r>
            <a:r>
              <a:rPr lang="ru-RU" sz="1600" i="1" dirty="0">
                <a:solidFill>
                  <a:srgbClr val="7030A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98103" y="548680"/>
            <a:ext cx="77477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002060"/>
                </a:solidFill>
              </a:rPr>
              <a:t>«Учим сложение» С помощью этой игры можно обучить навыку сложения. Рисуем карточки с примерами и выкладываем примеры кубиками. Цифра 2 — 2 кубика желтого цвета, цифра 3 — 3 кубика синего и т.д.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961767-D19A-43A7-8878-C6AB99F161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060848"/>
            <a:ext cx="5212442" cy="428257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94113" y="826259"/>
            <a:ext cx="77557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002060"/>
                </a:solidFill>
              </a:rPr>
              <a:t>«Зеркальная картинка» Разделите поле на 2 части. выложите хаотично кубики на одной половинке. А теперь дайте задание ребенку выложить кубики на второй половинке в зеркальном отражении.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AAF58D5-6CEB-46D2-8BAE-34830A10A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276872"/>
            <a:ext cx="4325281" cy="42009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395536" y="538227"/>
            <a:ext cx="83529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002060"/>
                </a:solidFill>
              </a:rPr>
              <a:t>«Выложи по схеме» Распечатайте несколько цветных схем, и дайте малышу. Теперь он должен собрать точно такие же фигурки как на картинке. Цвета должны быть расположены в нужном порядке.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48130B3-ABC8-4B32-9FC0-189DF5DC9E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780" y="2204864"/>
            <a:ext cx="5044440" cy="38557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42926" y="332656"/>
            <a:ext cx="78581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</a:rPr>
              <a:t>«Строим цифры» Прекрасная игра, которая подойдет и деткам постарше. Предложите детям сами построить цифры, как на этих картинках, или проявив свою фантазию.</a:t>
            </a:r>
            <a:endParaRPr kumimoji="0" lang="ru-RU" sz="18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99B3FC-1540-45E9-A949-F32E1CAA6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16832"/>
            <a:ext cx="6589353" cy="357832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rgbClr val="92D05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349</TotalTime>
  <Words>323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Aharoni</vt:lpstr>
      <vt:lpstr>Arial</vt:lpstr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Александр Кожухов</cp:lastModifiedBy>
  <cp:revision>43</cp:revision>
  <dcterms:created xsi:type="dcterms:W3CDTF">2019-10-30T15:43:28Z</dcterms:created>
  <dcterms:modified xsi:type="dcterms:W3CDTF">2022-02-14T04:27:03Z</dcterms:modified>
</cp:coreProperties>
</file>