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2" r:id="rId2"/>
    <p:sldId id="269" r:id="rId3"/>
    <p:sldId id="278" r:id="rId4"/>
    <p:sldId id="279" r:id="rId5"/>
    <p:sldId id="280" r:id="rId6"/>
    <p:sldId id="275" r:id="rId7"/>
    <p:sldId id="276" r:id="rId8"/>
    <p:sldId id="283" r:id="rId9"/>
    <p:sldId id="284" r:id="rId10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ER" initials="A" lastIdx="1" clrIdx="0">
    <p:extLst>
      <p:ext uri="{19B8F6BF-5375-455C-9EA6-DF929625EA0E}">
        <p15:presenceInfo xmlns:p15="http://schemas.microsoft.com/office/powerpoint/2012/main" userId="AC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2" autoAdjust="0"/>
    <p:restoredTop sz="94758" autoAdjust="0"/>
  </p:normalViewPr>
  <p:slideViewPr>
    <p:cSldViewPr>
      <p:cViewPr varScale="1">
        <p:scale>
          <a:sx n="67" d="100"/>
          <a:sy n="67" d="100"/>
        </p:scale>
        <p:origin x="63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4441287B-55FB-42EE-8C9B-16F26F7F68D9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A9174E9E-B49C-4857-B3F9-BC4850D170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26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74E9E-B49C-4857-B3F9-BC4850D1705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670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18356"/>
            <a:ext cx="7704856" cy="559096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FF0000"/>
                </a:solidFill>
              </a:rPr>
              <a:t>    </a:t>
            </a:r>
            <a:r>
              <a:rPr lang="ru-RU" sz="4000" b="1" dirty="0">
                <a:solidFill>
                  <a:srgbClr val="FF0000"/>
                </a:solidFill>
              </a:rPr>
              <a:t>ДЕТСКИЕ МУЗЫКАЛЬНЫЕ ИНСТРУМЕНТЫ</a:t>
            </a:r>
          </a:p>
          <a:p>
            <a:pPr marL="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26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26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2600" b="1" dirty="0">
                <a:solidFill>
                  <a:srgbClr val="FF0000"/>
                </a:solidFill>
              </a:rPr>
              <a:t>                                            Подготовила  Любимова Е.П </a:t>
            </a:r>
          </a:p>
        </p:txBody>
      </p:sp>
      <p:pic>
        <p:nvPicPr>
          <p:cNvPr id="1026" name="Picture 2" descr="http://goo.kz/media/img/blog/5181ecfd242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430040"/>
            <a:ext cx="4320480" cy="32403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48680"/>
            <a:ext cx="324036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  <a:latin typeface="+mn-lt"/>
              </a:rPr>
              <a:t>БАЛАЛАЙКА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7624" y="1268760"/>
            <a:ext cx="3816424" cy="4857403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Впервые название “балалайка” встречается в письменных памятниках времен Петра Великого. В 1715 г., при праздновании устроенной по приказу царя шуточной свадьбы в числе инструментов упоминается и балалайка</a:t>
            </a:r>
            <a:r>
              <a:rPr lang="ru-RU" sz="2000" dirty="0"/>
              <a:t>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20688"/>
            <a:ext cx="3622476" cy="3622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60032" y="2828836"/>
            <a:ext cx="324036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2000" dirty="0"/>
              <a:t>У неё есть три струны ,</a:t>
            </a:r>
          </a:p>
          <a:p>
            <a:r>
              <a:rPr lang="ru-RU" sz="2000" dirty="0"/>
              <a:t>Их рукой щипать должны,</a:t>
            </a:r>
          </a:p>
          <a:p>
            <a:r>
              <a:rPr lang="ru-RU" sz="2000" dirty="0"/>
              <a:t>Можно под неё  плясать</a:t>
            </a:r>
          </a:p>
          <a:p>
            <a:r>
              <a:rPr lang="ru-RU" sz="2000" dirty="0"/>
              <a:t>И по-русски приседать. (Балалайка).</a:t>
            </a:r>
          </a:p>
        </p:txBody>
      </p:sp>
    </p:spTree>
    <p:extLst>
      <p:ext uri="{BB962C8B-B14F-4D97-AF65-F5344CB8AC3E}">
        <p14:creationId xmlns:p14="http://schemas.microsoft.com/office/powerpoint/2010/main" val="3104588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332656"/>
            <a:ext cx="3008313" cy="792088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+mn-lt"/>
              </a:rPr>
              <a:t>ПИАНИНО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7624" y="1124744"/>
            <a:ext cx="3816424" cy="5001419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Arial"/>
              </a:rPr>
              <a:t>До, ре, ми, фа, соль, ля, си.</a:t>
            </a:r>
            <a:br>
              <a:rPr lang="ru-RU" sz="2400" dirty="0"/>
            </a:br>
            <a:r>
              <a:rPr lang="ru-RU" sz="2400" dirty="0">
                <a:latin typeface="Arial"/>
              </a:rPr>
              <a:t>Сколько клавиш посмотри:</a:t>
            </a:r>
            <a:br>
              <a:rPr lang="ru-RU" sz="2400" dirty="0"/>
            </a:br>
            <a:r>
              <a:rPr lang="ru-RU" sz="2400" dirty="0">
                <a:latin typeface="Arial"/>
              </a:rPr>
              <a:t>Черные и белые – </a:t>
            </a:r>
            <a:br>
              <a:rPr lang="ru-RU" sz="2400" dirty="0"/>
            </a:br>
            <a:r>
              <a:rPr lang="ru-RU" sz="2400" dirty="0">
                <a:latin typeface="Arial"/>
              </a:rPr>
              <a:t>По ним пальцы бегают.</a:t>
            </a:r>
            <a:br>
              <a:rPr lang="ru-RU" sz="2400" dirty="0"/>
            </a:br>
            <a:r>
              <a:rPr lang="ru-RU" sz="2400" dirty="0">
                <a:latin typeface="Arial"/>
              </a:rPr>
              <a:t>Клавишный мой инструмент.</a:t>
            </a:r>
            <a:br>
              <a:rPr lang="ru-RU" sz="2400" dirty="0"/>
            </a:br>
            <a:r>
              <a:rPr lang="ru-RU" sz="2400" dirty="0"/>
              <a:t>      </a:t>
            </a:r>
            <a:r>
              <a:rPr lang="ru-RU" sz="2400" b="1" dirty="0">
                <a:latin typeface="Arial"/>
              </a:rPr>
              <a:t>Пианино</a:t>
            </a:r>
            <a:r>
              <a:rPr lang="ru-RU" sz="2400" dirty="0">
                <a:latin typeface="Arial"/>
              </a:rPr>
              <a:t> лучше нет! </a:t>
            </a:r>
            <a:endParaRPr lang="ru-RU" sz="2400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44824"/>
            <a:ext cx="3960440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3901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779686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Times New Roman"/>
              </a:rPr>
              <a:t>ударные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 descr="https://fs00.infourok.ru/images/doc/170/195235/640/img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10198"/>
            <a:ext cx="7416824" cy="57199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385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https://fs00.infourok.ru/images/doc/170/195235/640/img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6995120" cy="6152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4" descr="https://fs00.infourok.ru/images/doc/170/195235/640/img7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104" y="413048"/>
            <a:ext cx="6995120" cy="61520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7337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050904" cy="707678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  <a:latin typeface="+mn-lt"/>
              </a:rPr>
              <a:t>                   БУБЕН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23728" y="980728"/>
            <a:ext cx="3960440" cy="5145435"/>
          </a:xfrm>
        </p:spPr>
        <p:txBody>
          <a:bodyPr>
            <a:normAutofit/>
          </a:bodyPr>
          <a:lstStyle/>
          <a:p>
            <a:r>
              <a:rPr lang="ru-RU" sz="2000" dirty="0"/>
              <a:t>Бубен - один из ударных инструментов, пришедший в симфонический оркестр в XIX веке, бубен был известен еще в странах Древнего Востока. Бубен – музыкальный ударный инструмент в виде деревянного обруча, с натянутой на одной стороне кожаной мембраной. В прорезях обруча парами прикрепляются тонкие пластинки, на них подвешиваются бубенчики. На нем играют, встряхивая его в воздухе, ударяя по его коже ладонью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12566" y="2091012"/>
            <a:ext cx="4351604" cy="2851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4728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3050"/>
            <a:ext cx="3168352" cy="63567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  <a:latin typeface="+mn-lt"/>
              </a:rPr>
              <a:t>ТРЕЩОТКА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47664" y="980728"/>
            <a:ext cx="2952328" cy="5145435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Трещотки – ударный музыкальный инструмент, заменяющий хлопки в ладоши. Письменных свидетельств упоминания в древней Руси этого инструмента нет. При археологических раскопках в Новгороде в 1992 году были найдены две дощечки, которые, по предположению В. И. </a:t>
            </a:r>
            <a:r>
              <a:rPr lang="ru-RU" sz="2000" dirty="0" err="1"/>
              <a:t>Поведкина</a:t>
            </a:r>
            <a:r>
              <a:rPr lang="ru-RU" sz="2000" dirty="0"/>
              <a:t>, входили в комплект древних новгородских трещоток в ХII веке</a:t>
            </a:r>
            <a:r>
              <a:rPr lang="ru-RU" dirty="0"/>
              <a:t>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76672"/>
            <a:ext cx="4427984" cy="317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61048"/>
            <a:ext cx="2304256" cy="215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8562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3232" cy="779686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+mn-lt"/>
              </a:rPr>
              <a:t>МАРАКАСЫ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59632" y="1124744"/>
            <a:ext cx="2880320" cy="5001419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Arial"/>
              </a:rPr>
              <a:t>Он похож на погремушку,</a:t>
            </a:r>
            <a:br>
              <a:rPr lang="ru-RU" sz="2400" dirty="0"/>
            </a:br>
            <a:r>
              <a:rPr lang="ru-RU" sz="2400" dirty="0">
                <a:latin typeface="Arial"/>
              </a:rPr>
              <a:t>Только это не игрушка! </a:t>
            </a:r>
            <a:br>
              <a:rPr lang="ru-RU" sz="2400" dirty="0"/>
            </a:br>
            <a:r>
              <a:rPr lang="ru-RU" sz="2400" dirty="0">
                <a:latin typeface="Arial"/>
              </a:rPr>
              <a:t>(Маракас)</a:t>
            </a:r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282700"/>
            <a:ext cx="5111750" cy="383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6453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978896" cy="779686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+mn-lt"/>
              </a:rPr>
              <a:t>ТРЕУГОЛЬНИК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47664" y="1052736"/>
            <a:ext cx="3600400" cy="5073427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самый сказочный момент  вступит этот инструмент.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совсем не каждый знает, что в оркестре он играет!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Тихо, нежно зазвенит, будто всё посеребрит.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затем умолкнет скоро по сигналу дирижёра.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Знает это каждый школьник. 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                                         такое...                                   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(Треугольник)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974" y="3068960"/>
            <a:ext cx="3466728" cy="346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6672"/>
            <a:ext cx="3821410" cy="2422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416" y="629072"/>
            <a:ext cx="3821410" cy="2422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1757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302</Words>
  <Application>Microsoft Office PowerPoint</Application>
  <PresentationFormat>Экран (4:3)</PresentationFormat>
  <Paragraphs>40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БАЛАЛАЙКА</vt:lpstr>
      <vt:lpstr>ПИАНИНО</vt:lpstr>
      <vt:lpstr>ударные</vt:lpstr>
      <vt:lpstr>Презентация PowerPoint</vt:lpstr>
      <vt:lpstr>                   БУБЕН</vt:lpstr>
      <vt:lpstr>ТРЕЩОТКА</vt:lpstr>
      <vt:lpstr>МАРАКАСЫ</vt:lpstr>
      <vt:lpstr>ТРЕУГОЛЬНИК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ACER</cp:lastModifiedBy>
  <cp:revision>54</cp:revision>
  <cp:lastPrinted>2016-09-14T09:40:51Z</cp:lastPrinted>
  <dcterms:created xsi:type="dcterms:W3CDTF">2013-07-29T17:42:42Z</dcterms:created>
  <dcterms:modified xsi:type="dcterms:W3CDTF">2022-02-15T13:14:08Z</dcterms:modified>
</cp:coreProperties>
</file>