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60" r:id="rId4"/>
    <p:sldId id="262" r:id="rId5"/>
    <p:sldId id="261" r:id="rId6"/>
    <p:sldId id="264" r:id="rId7"/>
    <p:sldId id="265" r:id="rId8"/>
    <p:sldId id="263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3E0697-0A6C-4497-9937-0EC703FBF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C0FB3-1E09-4C9F-ADAA-42CFE2BB8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952F8-D3CA-433E-BBD8-E6AED3A6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3E0697-0A6C-4497-9937-0EC703FBF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C759D-069E-4F9C-97B5-51FFF1F81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31213-206E-4065-AD6C-0699C417D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9E8F3-3FBA-4FD4-91FE-B877DB5F1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65556-1636-4D14-B41A-7283B95A0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9BDD2-E528-43FA-82CF-1D59A989A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03AF6-1463-4E86-A448-FA87FEAFF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07E2A-BD55-4612-A96E-3B6D86F31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C759D-069E-4F9C-97B5-51FFF1F81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0A9B5-ADDF-4BA6-864C-D70525CB6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C0FB3-1E09-4C9F-ADAA-42CFE2BB8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952F8-D3CA-433E-BBD8-E6AED3A6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31213-206E-4065-AD6C-0699C417D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9E8F3-3FBA-4FD4-91FE-B877DB5F1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65556-1636-4D14-B41A-7283B95A0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9BDD2-E528-43FA-82CF-1D59A989A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03AF6-1463-4E86-A448-FA87FEAFF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07E2A-BD55-4612-A96E-3B6D86F31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0A9B5-ADDF-4BA6-864C-D70525CB6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FF9966">
                  <a:alpha val="39998"/>
                </a:srgbClr>
              </a:gs>
              <a:gs pos="100000">
                <a:srgbClr val="FDED9D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16920B-D433-492A-B586-33F0079CF6F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33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33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FF9966">
                  <a:alpha val="39998"/>
                </a:srgbClr>
              </a:gs>
              <a:gs pos="100000">
                <a:srgbClr val="FDED9D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16920B-D433-492A-B586-33F0079CF6F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5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33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33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51;&#1102;&#1076;&#1072;\Downloads\Aleksandr-Zacepin-Tema-Morya-iz-kf-quotKapitan-Nemoquot-1975(muzofon.com).mp3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571612"/>
            <a:ext cx="7286676" cy="3929090"/>
          </a:xfrm>
        </p:spPr>
        <p:txBody>
          <a:bodyPr/>
          <a:lstStyle/>
          <a:p>
            <a:pPr eaLnBrk="1" hangingPunct="1"/>
            <a:r>
              <a:rPr lang="ru-RU" sz="48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«Рисование цветным песком, как один из способов развития </a:t>
            </a:r>
            <a:r>
              <a:rPr lang="en-US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мелкой моторики рук»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643050"/>
            <a:ext cx="8229600" cy="4572032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«Ум ребёнка находится на кончиках пальцев. </a:t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больше мастерства в детской руке, тем ребёнок умнее. Именно руки учат ребёнка точности, аккуратности, ясности мышления. Движения рук возбуждают мозг, заставляя его развиваться».</a:t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643050"/>
            <a:ext cx="8229600" cy="4572032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«Есть все основания рассматривать кисть руки как орган речи – такой же, как и артикуляционный аппарат. С этой точки зрения проекция руки есть еще одна речевая зона мозга».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vetnoipesok.ru/assets/templates/cvetnoipesok/images/main-high-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57364"/>
            <a:ext cx="3990970" cy="4039443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6357950" y="1428736"/>
            <a:ext cx="2286016" cy="1643074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Развивает творческие способности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572264" y="3214686"/>
            <a:ext cx="2295540" cy="1562112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мелкой моторики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72198" y="5072074"/>
            <a:ext cx="2357454" cy="1500198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Улучшает память ребёнка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85786" y="5143512"/>
            <a:ext cx="2571768" cy="157163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Вырабатывает усидчивость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58" y="3357562"/>
            <a:ext cx="2286016" cy="157163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Расширяет воображение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42844" y="1428736"/>
            <a:ext cx="2928958" cy="1785950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пространственное воображение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10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8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Сергей\Desktop\IMG_20220215_102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2060847"/>
            <a:ext cx="3816424" cy="3225527"/>
          </a:xfrm>
          <a:prstGeom prst="rect">
            <a:avLst/>
          </a:prstGeom>
          <a:noFill/>
        </p:spPr>
      </p:pic>
      <p:pic>
        <p:nvPicPr>
          <p:cNvPr id="1027" name="Picture 3" descr="C:\Users\Сергей\Desktop\IMG_20220215_1027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060849"/>
            <a:ext cx="4320480" cy="32255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ергей\Desktop\IMG_20220215_102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5"/>
            <a:ext cx="4248472" cy="3528393"/>
          </a:xfrm>
          <a:prstGeom prst="rect">
            <a:avLst/>
          </a:prstGeom>
          <a:noFill/>
        </p:spPr>
      </p:pic>
      <p:pic>
        <p:nvPicPr>
          <p:cNvPr id="2051" name="Picture 3" descr="C:\Users\Сергей\Desktop\IMG_20220215_102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4032448" cy="35283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3.radikal.ru/i102/1101/bc/93316944a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358347" cy="6858000"/>
          </a:xfrm>
          <a:prstGeom prst="rect">
            <a:avLst/>
          </a:prstGeom>
          <a:noFill/>
        </p:spPr>
      </p:pic>
      <p:pic>
        <p:nvPicPr>
          <p:cNvPr id="3" name="Aleksandr-Zacepin-Tema-Morya-iz-kf-quotKapitan-Nemoquot-1975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165304"/>
            <a:ext cx="304800" cy="304800"/>
          </a:xfrm>
          <a:prstGeom prst="rect">
            <a:avLst/>
          </a:prstGeom>
        </p:spPr>
      </p:pic>
      <p:pic>
        <p:nvPicPr>
          <p:cNvPr id="2" name="Picture 2" descr="C:\Users\Люда\Pictures\614580712.pn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858314"/>
            <a:ext cx="1379984" cy="896990"/>
          </a:xfrm>
          <a:prstGeom prst="rect">
            <a:avLst/>
          </a:prstGeom>
          <a:noFill/>
        </p:spPr>
      </p:pic>
      <p:pic>
        <p:nvPicPr>
          <p:cNvPr id="1027" name="Picture 3" descr="C:\Users\Люда\Pictures\angelfishENH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86500" y="2564904"/>
            <a:ext cx="1057500" cy="1337692"/>
          </a:xfrm>
          <a:prstGeom prst="rect">
            <a:avLst/>
          </a:prstGeom>
          <a:noFill/>
        </p:spPr>
      </p:pic>
      <p:pic>
        <p:nvPicPr>
          <p:cNvPr id="6" name="Picture 3" descr="C:\Users\Люда\Pictures\angelfishENH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83568" y="1844823"/>
            <a:ext cx="1224136" cy="1548479"/>
          </a:xfrm>
          <a:prstGeom prst="rect">
            <a:avLst/>
          </a:prstGeom>
          <a:noFill/>
        </p:spPr>
      </p:pic>
      <p:pic>
        <p:nvPicPr>
          <p:cNvPr id="7" name="Picture 2" descr="C:\Users\Люда\Pictures\614580712.pn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979712" y="4437112"/>
            <a:ext cx="1379984" cy="8969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6659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87852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ellow_stone">
  <a:themeElements>
    <a:clrScheme name="Yellow_ston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Yellow_sto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Yellow_sto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Yellow_stone">
  <a:themeElements>
    <a:clrScheme name="Yellow_ston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Yellow_sto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Yellow_sto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ellow_sto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ellow_sto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60</Words>
  <Application>Microsoft Office PowerPoint</Application>
  <PresentationFormat>Экран (4:3)</PresentationFormat>
  <Paragraphs>11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Yellow_stone</vt:lpstr>
      <vt:lpstr>1_Yellow_stone</vt:lpstr>
      <vt:lpstr>Мастер-класс «Рисование цветным песком, как один из способов развития  мелкой моторики рук»</vt:lpstr>
      <vt:lpstr>«Ум ребёнка находится на кончиках пальцев.  Чем больше мастерства в детской руке, тем ребёнок умнее. Именно руки учат ребёнка точности, аккуратности, ясности мышления. Движения рук возбуждают мозг, заставляя его развиваться».  </vt:lpstr>
      <vt:lpstr>«Есть все основания рассматривать кисть руки как орган речи – такой же, как и артикуляционный аппарат. С этой точки зрения проекция руки есть еще одна речевая зона мозга».  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Сергей</cp:lastModifiedBy>
  <cp:revision>39</cp:revision>
  <dcterms:created xsi:type="dcterms:W3CDTF">2013-03-14T11:47:26Z</dcterms:created>
  <dcterms:modified xsi:type="dcterms:W3CDTF">2022-02-15T19:03:08Z</dcterms:modified>
</cp:coreProperties>
</file>