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118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8184D-E5CC-4AFA-8970-58AF795FD49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2E8F3-30D9-461F-B833-893804023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74/09937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2433" y="285720"/>
            <a:ext cx="6336606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Консультация для родителей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Детям о профессиях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ЗНАКОМСТВО ДЕТЕЙ С ПРОФЕССИЯМИ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36635" y="327933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8" y="1627653"/>
            <a:ext cx="6286544" cy="27084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профессиями по дороге в детский сад или на прогулке.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Конечно, эта тема неоднократно будет обсуждаться на занятиях в детском саду, но повторить пройденное никогда не помешает. Методика беседы на прогулке очень проста: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обращайте внимание на всех людей, занятых делом,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называйте ребенку их профессии.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Увидели дворника во дворе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расскажите об этой трудной и важной профессии, проходим мимо стройки – узнаем о профессии строителя.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Зашли по дороге в магазин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Спросите: кто здесь работает?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Вернувшись домой, еще раз вспомните, людей каких профессий вы встретили сегодня. Закрепить материал можно, попросив ребенка нарисовать, например, строителя в желтой каске или дворника, убирающего листву. Такая методика отлично подойдет для детей от 3 до 6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s://100kursov.com/uploads/2016/11/30/08/48/4b4e31f237df862dde90c50bc325d6bb_1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2" y="4143372"/>
            <a:ext cx="1196975" cy="85407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7166" y="4635700"/>
            <a:ext cx="249690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«Назови профессии»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AutoShape 6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28604" y="5019122"/>
            <a:ext cx="6143668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                          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понятная и занимательная игра порадует не только детей, но и взрослых. Правила очень несложные и играть можно на протяжении всего дня. Например, семья собралась за завтраком. Давайте посмотрим, что у нас на столе. Бутерброды, чай, омлет... Отличный повод поговорить о сельскохозяйственных профессиях.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Откуда берутся яйца, сметана, хлеб?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Кто работает на птицефабрике, в поле, на ферме? смололи муку, испекли хлеб и, наконец, доставили в магазин, где его купил папа?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Таким же образом можно проследить создание любой вещи в доме, включая, например, книжку любимых детских стихов и рассказов. Пришлось потрудиться огромной команде людей, начиная от автора, издателя, работников типографии и заканчивая продавцом книжного магазина, чтобы книга попала в руки читателя. Эта игра также предназначена детям до 6 лет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.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" name="Picture 10" descr="https://komissarova.edumsko.ru/uploads/3000/7822/persona/articles/.thumbs/hqdefault.jpg?14963305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16" y="7643834"/>
            <a:ext cx="1928826" cy="1093776"/>
          </a:xfrm>
          <a:prstGeom prst="rect">
            <a:avLst/>
          </a:prstGeom>
          <a:noFill/>
        </p:spPr>
      </p:pic>
      <p:pic>
        <p:nvPicPr>
          <p:cNvPr id="1036" name="Picture 12" descr="http://xn------5cdcba9a8bhiqf4boq8n7b.xn--p1ai/99/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12" y="4071934"/>
            <a:ext cx="928694" cy="1000132"/>
          </a:xfrm>
          <a:prstGeom prst="rect">
            <a:avLst/>
          </a:prstGeom>
          <a:noFill/>
        </p:spPr>
      </p:pic>
      <p:pic>
        <p:nvPicPr>
          <p:cNvPr id="1038" name="Picture 14" descr="http://detsad-kitty.ru/uploads/posts/2010-03/thumbs/1267991510_9a2f1ae3fa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75" y="7643834"/>
            <a:ext cx="928694" cy="103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74/09937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7166" y="536317"/>
            <a:ext cx="592935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Супергерои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рядом с нами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Детям чуть постарше можно предложить составить список героических профессий. Оказывается, герои встречаются не только в кино и компьютерных играх. Ежедневно мы сталкиваемся с десятками людей по-настоящему героических профессий, правда, они не носят плащ супермена или костюм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Бэтмена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 их работа – спасать жизни реальных людей. Вместе с детьми составьте список таких профессий: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спасатели,                         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                                                                                           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28605" y="2285984"/>
            <a:ext cx="3643337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полицейские,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пожарные,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врачи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(попросите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назвать специалистов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летчики,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военные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(уточните специальности),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машинисты поездов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так далее.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https://data3.proshkolu.ru/content/media/pic/std/2000000/1652000/1651884-03504aebd48797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70" y="1928794"/>
            <a:ext cx="1914525" cy="2392363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14290" y="3871880"/>
            <a:ext cx="635798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Профессии в моей семье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Рассказ о профессиях своих родственников помогает ребенку больше узнать о собственной семье, укрепляет семейные узы. Особенно интересны будут рассказы о роде занятий прадедушек, прабабушек, если, конечно, такие сведения сохранились в семье.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Историю можно проиллюстрировать старинными фотографиями, грамотами или даже трудовой книжкой. При беседах о профессиях взрослым нужно помнить несколько несложных правил. Никогда не делите род занятий на хорошие и плохие, престижные и не очень.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Ребенок должен понимать важность любого труда и уважать каждую профессию. Не стоит упоминать о размере заработной платы. Если вы лично негативно относитесь к представителям какой-либо профессии, воздержитесь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8" name="Picture 8" descr="http://download.photo-sj.ru/images/%D1%80%D0%B0%D0%B7%D1%80%D0%B5%D0%B7%D0%BD%D1%8B%D0%B5%20%D0%BA%D0%B0%D1%80%D1%82%D0%B8%D0%BD%D0%BA%D0%B8%20%D1%81%D0%BA%D0%B0%D1%87%D0%B0%D1%82%D1%8C/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02" y="6500826"/>
            <a:ext cx="3429024" cy="2259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74/09937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57166" y="428596"/>
            <a:ext cx="6143644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о профессиях можно узнать при помощи чтения книг, рассказать им интересные истории из жизни или фильмов. Для более старших детей подойдут карточки, игры в лото, в доктора, в магазин. Помимо всего этого рисуйте или раскрашивайте вместе представителей разных профессий, их инструменты, одежду. Обсуждайте, кто и что делает, выслушивайте мнение ребенка о том, хочет ли он этим заниматься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ello_html_45618ba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66" y="1785918"/>
            <a:ext cx="13144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ello_html_m39da5ce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8" y="1785918"/>
            <a:ext cx="13620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ello_html_m1c20ad6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8" y="1785918"/>
            <a:ext cx="11334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17" descr="hello_html_10a4b5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32" y="1785918"/>
            <a:ext cx="1371600" cy="1028700"/>
          </a:xfrm>
          <a:prstGeom prst="rect">
            <a:avLst/>
          </a:prstGeom>
          <a:noFill/>
        </p:spPr>
      </p:pic>
      <p:pic>
        <p:nvPicPr>
          <p:cNvPr id="16391" name="Рисунок 16" descr="hello_html_m10f735a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70" y="2928926"/>
            <a:ext cx="1171575" cy="962025"/>
          </a:xfrm>
          <a:prstGeom prst="rect">
            <a:avLst/>
          </a:prstGeom>
          <a:noFill/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57166" y="3643306"/>
            <a:ext cx="217399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Чтение книг 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Verdana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5728" y="4000496"/>
            <a:ext cx="621510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Многие детские поэты и писатели излагали описания тех или иных рабочих профессий в своих произведениях: Дж.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Родари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«Чем пахнут ремесла?» В. Маяковский – «Кем быть?»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«Маляр», «Песня моряков», «Ветеринарный врач». С. Михалков – «Парикмахер», «Дядя Степа».  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Заходер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«Портниха», «Строители», «Сапожник», «Шофер»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85728" y="5143504"/>
            <a:ext cx="621510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«Пограничник», «Доярка», «Фокусник», «Повар», «Парикмахер», «Столяр», «Ветеринар», «Летчик», «Моряк», «Фермер», «Рыбак», «Пожарный», «Ученый», «Музыкант» и др.  Читая произведение и показывая иллюстрацию, можно доступно объяснить ребенку, кто такой пограничник, почтальон или механик. Кроме рассказы.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285728" y="6107353"/>
            <a:ext cx="62865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Ролевые игры 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одним способом описать малышу взрослый мир профессий является игра. Забавляясь с ребенком, или когда он общается с друзьями, можно предложить новое для него развлечение: игру в учителя, врача или милиционера.  Для этого необходимо предоставить вспомогательную атрибутику: например, для игры в педагога дать малышу палочку-указку, книги, оформить школьную доску, а самому сесть за парту. В процессе ролевой игры можно использовать как подручные средства (пуговицы под видом таблеток), специальные заготовки (нарезанные из картона знаки дорожного движения),  так и купленные тематические наборы (игрушка кухня, набор доктора или пожарная машина).  Такие развлечения в непринужденной форме знакомят ребенка с нюансами и особенностями профессий, развивают фантазию.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74/09937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604" y="428596"/>
            <a:ext cx="60007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Как следует знакомить ребенка 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Независимо от того, какой способ рассказать о взрослых профессиях предпочли родители, аниматоры в развивающих центрах или воспитатели в детском садике есть некий план (схема), что за чем следует делать: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Четко назвать полное наименование профессии и сделать маленький очерк о том, что именно делает тот или иной работник.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 описать место его труда. Например, для врача и медсестры – это больница или поликлиника, а для повара – кухня, столовая детского садика или ресторана и прочее.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тех случаях, когда при работе следует носить форму, можно познакомить ребенка с отдельными видами и рассказать, чем один костюм отличается от другого. Во что одет милиционер, а во что пожарник, машинист поезда и пр.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Ответить на вопрос малыша об используемом в процессе работы оборудовании или инструменте. Милиционеру нужен жезл, портнихе – ножницы, швейный мел и линейка, астроному – телескоп.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Описать, а по возможности показать наглядно или проиграть действия рабочих: повар – варит, журналист – берет интервью, клоун – развлекает публику.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28604" y="5929322"/>
            <a:ext cx="61436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Охарактеризовать получаемые в конце работы результаты: приготовленные обед, вылеченный зуб или надоенное молоко.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конце беседы стоит поговорить о значимости, полезности и необходимости труда одного человека для других.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Обучайте малышей играя!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dou24.ru/307/images/stories/psiholog/04_15_professii/18pro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74" y="6786578"/>
            <a:ext cx="1500198" cy="2043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651</Words>
  <Application>Microsoft Office PowerPoint</Application>
  <PresentationFormat>Экран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GEOMETRY DASH</cp:lastModifiedBy>
  <cp:revision>9</cp:revision>
  <dcterms:created xsi:type="dcterms:W3CDTF">2017-11-05T15:03:37Z</dcterms:created>
  <dcterms:modified xsi:type="dcterms:W3CDTF">2022-02-15T05:12:51Z</dcterms:modified>
</cp:coreProperties>
</file>