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1" r:id="rId5"/>
    <p:sldId id="263" r:id="rId6"/>
    <p:sldId id="266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6" d="100"/>
          <a:sy n="76" d="100"/>
        </p:scale>
        <p:origin x="-102" y="-6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553D36-8F55-43BE-94B1-72556FA614ED}" type="datetimeFigureOut">
              <a:rPr lang="ru-RU" smtClean="0"/>
              <a:t>15.02.2022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D2379A-8039-479A-80C8-F40786CDD6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00618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553D36-8F55-43BE-94B1-72556FA614ED}" type="datetimeFigureOut">
              <a:rPr lang="ru-RU" smtClean="0"/>
              <a:t>15.02.2022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D2379A-8039-479A-80C8-F40786CDD6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34787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553D36-8F55-43BE-94B1-72556FA614ED}" type="datetimeFigureOut">
              <a:rPr lang="ru-RU" smtClean="0"/>
              <a:t>15.02.2022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D2379A-8039-479A-80C8-F40786CDD6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12886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553D36-8F55-43BE-94B1-72556FA614ED}" type="datetimeFigureOut">
              <a:rPr lang="ru-RU" smtClean="0"/>
              <a:t>15.02.2022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D2379A-8039-479A-80C8-F40786CDD6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43908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553D36-8F55-43BE-94B1-72556FA614ED}" type="datetimeFigureOut">
              <a:rPr lang="ru-RU" smtClean="0"/>
              <a:t>15.02.2022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D2379A-8039-479A-80C8-F40786CDD6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16518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553D36-8F55-43BE-94B1-72556FA614ED}" type="datetimeFigureOut">
              <a:rPr lang="ru-RU" smtClean="0"/>
              <a:t>15.02.2022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D2379A-8039-479A-80C8-F40786CDD6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53539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553D36-8F55-43BE-94B1-72556FA614ED}" type="datetimeFigureOut">
              <a:rPr lang="ru-RU" smtClean="0"/>
              <a:t>15.02.2022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D2379A-8039-479A-80C8-F40786CDD6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83588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553D36-8F55-43BE-94B1-72556FA614ED}" type="datetimeFigureOut">
              <a:rPr lang="ru-RU" smtClean="0"/>
              <a:t>15.02.2022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D2379A-8039-479A-80C8-F40786CDD6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74255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553D36-8F55-43BE-94B1-72556FA614ED}" type="datetimeFigureOut">
              <a:rPr lang="ru-RU" smtClean="0"/>
              <a:t>15.02.2022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D2379A-8039-479A-80C8-F40786CDD6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628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553D36-8F55-43BE-94B1-72556FA614ED}" type="datetimeFigureOut">
              <a:rPr lang="ru-RU" smtClean="0"/>
              <a:t>15.02.2022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D2379A-8039-479A-80C8-F40786CDD6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83682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553D36-8F55-43BE-94B1-72556FA614ED}" type="datetimeFigureOut">
              <a:rPr lang="ru-RU" smtClean="0"/>
              <a:t>15.02.2022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D2379A-8039-479A-80C8-F40786CDD6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84260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553D36-8F55-43BE-94B1-72556FA614ED}" type="datetimeFigureOut">
              <a:rPr lang="ru-RU" smtClean="0"/>
              <a:t>15.02.2022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D2379A-8039-479A-80C8-F40786CDD6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44336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714848"/>
            <a:ext cx="9143999" cy="51431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66325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052736"/>
            <a:ext cx="8411691" cy="48245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98327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011" y="908720"/>
            <a:ext cx="9166139" cy="51556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28568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60" y="1513755"/>
            <a:ext cx="9501521" cy="53442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285680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TextBox 1"/>
          <p:cNvSpPr txBox="1"/>
          <p:nvPr/>
        </p:nvSpPr>
        <p:spPr>
          <a:xfrm>
            <a:off x="971600" y="548680"/>
            <a:ext cx="532859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/>
              <a:t>РЕЗУЛЬТАТЫ</a:t>
            </a:r>
            <a:endParaRPr lang="ru-RU" sz="4400" b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2276872"/>
            <a:ext cx="6992265" cy="30243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285680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684684"/>
            <a:ext cx="8526594" cy="41044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2856801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1</Words>
  <Application>Microsoft Office PowerPoint</Application>
  <PresentationFormat>Экран (4:3)</PresentationFormat>
  <Paragraphs>1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Тимур Мусаев</dc:creator>
  <cp:lastModifiedBy>Тимур Мусаев</cp:lastModifiedBy>
  <cp:revision>8</cp:revision>
  <dcterms:created xsi:type="dcterms:W3CDTF">2022-02-15T13:18:57Z</dcterms:created>
  <dcterms:modified xsi:type="dcterms:W3CDTF">2022-02-15T13:37:21Z</dcterms:modified>
</cp:coreProperties>
</file>