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4581128"/>
            <a:ext cx="2610813" cy="1170151"/>
          </a:xfrm>
        </p:spPr>
        <p:txBody>
          <a:bodyPr/>
          <a:lstStyle/>
          <a:p>
            <a:pPr algn="ctr"/>
            <a:r>
              <a:rPr lang="ru-RU" sz="2400" dirty="0" smtClean="0"/>
              <a:t>Воспитатель</a:t>
            </a:r>
          </a:p>
          <a:p>
            <a:pPr algn="ctr"/>
            <a:r>
              <a:rPr lang="ru-RU" sz="2400" dirty="0" smtClean="0"/>
              <a:t>Селиванова Е.С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7751415" cy="1793167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Мультимедийная игра на тему «Виды транспорта»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Тема недели: &amp;quot;Транспорт. Труд водителя&amp;quot; (12.02 - 16.02). Новости 3 &amp;quot;вторая  младшая группа&amp;quot;. ГУО &amp;quot;Ясли-сад №109 г.Гродно&amp;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5092506" cy="319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38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Корабль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23728" y="1628800"/>
            <a:ext cx="5564088" cy="104129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По волнам дворец плывет,</a:t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На себе людей везет.</a:t>
            </a:r>
          </a:p>
          <a:p>
            <a:endParaRPr lang="ru-RU" dirty="0"/>
          </a:p>
        </p:txBody>
      </p:sp>
      <p:pic>
        <p:nvPicPr>
          <p:cNvPr id="4" name="Picture 2" descr="Корабли в картинках и рисунках для детей в детский сад и в школ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80927"/>
            <a:ext cx="5921483" cy="384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17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Самолет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Самолеты детские картинки, стоковые фото Самолеты детские | Depositphotos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24944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1439889"/>
            <a:ext cx="5328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По волнам дворец плывет,</a:t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На себе людей везет.</a:t>
            </a:r>
          </a:p>
        </p:txBody>
      </p:sp>
    </p:spTree>
    <p:extLst>
      <p:ext uri="{BB962C8B-B14F-4D97-AF65-F5344CB8AC3E}">
        <p14:creationId xmlns:p14="http://schemas.microsoft.com/office/powerpoint/2010/main" val="228133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Автобус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772816"/>
            <a:ext cx="6616824" cy="1368152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Это просто супер-дом! Очень много людей в нем. Обувь его резиновая, А еда у него бензиновая. </a:t>
            </a:r>
          </a:p>
        </p:txBody>
      </p:sp>
      <p:sp>
        <p:nvSpPr>
          <p:cNvPr id="4" name="AutoShape 2" descr="Fotos de Школьный автобус изолирован de stock, Школьный автобус изолирован  imágenes libres de derechos | Depositphotos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Fotos de Школьный автобус изолирован de stock, Школьный автобус изолирован  imágenes libres de derechos | Depositphotos®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Fotos de Школьный автобус изолирован de stock, Школьный автобус изолирован  imágenes libres de derechos | Depositphotos®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Fotos de Школьный автобус изолирован de stock, Школьный автобус изолирован  imágenes libres de derechos | Depositphotos®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Fotos de Школьный автобус изолирован de stock, Школьный автобус изолирован  imágenes libres de derechos | Depositphotos®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Автобус для детей картинки, стоковые фото Автобус для детей | Depositphoto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2052" b="17213"/>
          <a:stretch/>
        </p:blipFill>
        <p:spPr bwMode="auto">
          <a:xfrm>
            <a:off x="1835696" y="3356992"/>
            <a:ext cx="5909048" cy="311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50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АЗВИТИЕ РЕБЕНКА: Карточки с изображением Транспорта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1" t="11665" r="5005" b="19690"/>
          <a:stretch/>
        </p:blipFill>
        <p:spPr bwMode="auto">
          <a:xfrm>
            <a:off x="5352028" y="4206725"/>
            <a:ext cx="3515406" cy="2057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РАЗВИТИЕ РЕБЕНКА: Карточки с изображением Транспорта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4" t="9734" r="21175" b="24159"/>
          <a:stretch/>
        </p:blipFill>
        <p:spPr bwMode="auto">
          <a:xfrm>
            <a:off x="5586773" y="838141"/>
            <a:ext cx="3321605" cy="252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Мультяшный шоссе дорога через зеленые лесные холмы или пейзаж природа  векторная иллюстрация | Премиум векторы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69" y="188640"/>
            <a:ext cx="5074910" cy="324496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5" name="Рисунок 4" descr="Карточки с изображением Транспорта - 28 Ноября 2012 - Блог - Группа №4  Вишенка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3" t="7938" r="3764" b="33399"/>
          <a:stretch/>
        </p:blipFill>
        <p:spPr bwMode="auto">
          <a:xfrm>
            <a:off x="177769" y="4077072"/>
            <a:ext cx="4610255" cy="23169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744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23 -0.00601 L -0.49722 -0.006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49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022E-7 L -0.49792 -0.4939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96" y="-246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оптыжка: Тема недели: &quot;Транспорт&quot;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" t="12005" r="4028" b="27009"/>
          <a:stretch/>
        </p:blipFill>
        <p:spPr bwMode="auto">
          <a:xfrm>
            <a:off x="214988" y="4221088"/>
            <a:ext cx="4501028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ТЕХНОЛОГИЧЕСКАЯ КАРТА СОВМЕСТНОЙ ОБРАЗОВАТЕЛЬНОЙ ДЕЯТЕЛЬНОСТИ С ДЕТЬМИ  СРЕДНЕЙ ЛОГОПЕДИЧЕСКОЙ ГРУППЫ В ДОУ НА ТЕМУ: «ТРАНСПОРТ» | План-конспект  занятия по логопедии на тему: | Образовательная социальная сеть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8" t="5971" r="11953" b="20845"/>
          <a:stretch/>
        </p:blipFill>
        <p:spPr bwMode="auto">
          <a:xfrm>
            <a:off x="4860031" y="237809"/>
            <a:ext cx="4104456" cy="2855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РАЗВИТИЕ РЕБЕНКА: Карточки с изображением Транспорта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1" t="6608" r="22191" b="17081"/>
          <a:stretch/>
        </p:blipFill>
        <p:spPr bwMode="auto">
          <a:xfrm>
            <a:off x="5285577" y="3500258"/>
            <a:ext cx="3253365" cy="3122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Голубое небо с белыми облаками ясный солнечный день | Премиум векторы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536504" cy="3384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918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03 -0.01573 L 0.5158 0.008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30" y="12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2 0.03492 L -0.57083 -0.531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11" y="-2833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66512E-6 L 0.00989 -0.566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-2833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АЗВИТИЕ РЕБЕНКА: Карточки с изображением Транспорта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0007" r="5310" b="21187"/>
          <a:stretch/>
        </p:blipFill>
        <p:spPr bwMode="auto">
          <a:xfrm>
            <a:off x="4788024" y="404664"/>
            <a:ext cx="4183235" cy="2140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ТЕХНОЛОГИЧЕСКАЯ КАРТА СОВМЕСТНОЙ ОБРАЗОВАТЕЛЬНОЙ ДЕЯТЕЛЬНОСТИ С ДЕТЬМИ  СРЕДНЕЙ ЛОГОПЕДИЧЕСКОЙ ГРУППЫ В ДОУ НА ТЕМУ: «ТРАНСПОРТ» | План-конспект  занятия по логопедии на тему: | Образовательная социальная сеть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" t="8153" r="4232" b="24191"/>
          <a:stretch/>
        </p:blipFill>
        <p:spPr bwMode="auto">
          <a:xfrm>
            <a:off x="251520" y="4221088"/>
            <a:ext cx="4462834" cy="226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ТЕХНОЛОГИЧЕСКАЯ КАРТА СОВМЕСТНОЙ ОБРАЗОВАТЕЛЬНОЙ ДЕЯТЕЛЬНОСТИ С ДЕТЬМИ  СРЕДНЕЙ ЛОГОПЕДИЧЕСКОЙ ГРУППЫ В ДОУ НА ТЕМУ: «ТРАНСПОРТ» | План-конспект  занятия по логопедии на тему: | Образовательная социальная сеть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8" t="9715" r="10267" b="27742"/>
          <a:stretch/>
        </p:blipFill>
        <p:spPr bwMode="auto">
          <a:xfrm>
            <a:off x="4881672" y="3140968"/>
            <a:ext cx="3995937" cy="2684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Мультяшный Природа Пейзаж Море — стоковая векторная графика и другие  изображения на тему Без людей - iStock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462834" cy="33284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212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79 -0.00902 L 0.48003 0.001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33" y="50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056E-7 L -0.51962 -0.450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-2254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6591 L -0.00781 -0.56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47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45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Мультимедийная игра на тему «Виды транспорта»</vt:lpstr>
      <vt:lpstr>Корабль</vt:lpstr>
      <vt:lpstr>Самолет</vt:lpstr>
      <vt:lpstr>Автобус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Мультимедийная игра на тему «Виды транспорта»</dc:title>
  <dc:creator>User</dc:creator>
  <cp:lastModifiedBy>User</cp:lastModifiedBy>
  <cp:revision>11</cp:revision>
  <dcterms:created xsi:type="dcterms:W3CDTF">2021-12-09T10:52:07Z</dcterms:created>
  <dcterms:modified xsi:type="dcterms:W3CDTF">2022-02-14T20:49:23Z</dcterms:modified>
</cp:coreProperties>
</file>