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58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3A556-608B-4017-B4A7-D7B32C2C2B0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5519-5046-4F27-97F6-38AC0B0B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oz25.ucoz.ru/index/veterany_shkoly/0-212" TargetMode="External"/><Relationship Id="rId13" Type="http://schemas.openxmlformats.org/officeDocument/2006/relationships/hyperlink" Target="http://current.com/community/92948127_ancient-arabian-artifacts-may-rewrite-out-of-africa-story.htm" TargetMode="External"/><Relationship Id="rId18" Type="http://schemas.openxmlformats.org/officeDocument/2006/relationships/hyperlink" Target="http://twincities.indymedia.org/2011/jul/new-declaration-independence-july-4-2011" TargetMode="External"/><Relationship Id="rId3" Type="http://schemas.openxmlformats.org/officeDocument/2006/relationships/hyperlink" Target="http://www.studiomatters.com/page/8" TargetMode="External"/><Relationship Id="rId7" Type="http://schemas.openxmlformats.org/officeDocument/2006/relationships/hyperlink" Target="http://74330s001.edusite.ru/p56aa1.html" TargetMode="External"/><Relationship Id="rId12" Type="http://schemas.openxmlformats.org/officeDocument/2006/relationships/hyperlink" Target="http://newzz.in.ua/2011/09/page/53/" TargetMode="External"/><Relationship Id="rId17" Type="http://schemas.openxmlformats.org/officeDocument/2006/relationships/hyperlink" Target="http://russfisher.ru/?eba=l893p.php" TargetMode="External"/><Relationship Id="rId2" Type="http://schemas.openxmlformats.org/officeDocument/2006/relationships/hyperlink" Target="http://scienceblog.ru/page/170/" TargetMode="External"/><Relationship Id="rId16" Type="http://schemas.openxmlformats.org/officeDocument/2006/relationships/hyperlink" Target="http://www.prehistoryforkids.archeologia.ru/16/16.htm" TargetMode="External"/><Relationship Id="rId20" Type="http://schemas.openxmlformats.org/officeDocument/2006/relationships/hyperlink" Target="http://husain-off.ru/hg7n/hg7-a1-1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brochan.ru/b/res/569983.xhtml" TargetMode="External"/><Relationship Id="rId11" Type="http://schemas.openxmlformats.org/officeDocument/2006/relationships/hyperlink" Target="http://delibfive.wordpress.com/2011/10/06/&#1082;&#1091;&#1083;&#1080;&#1085;&#1072;&#1088;&#1085;&#1072;&#1103;-&#1080;&#1089;&#1090;&#1086;&#1088;&#1080;&#1103;/" TargetMode="External"/><Relationship Id="rId5" Type="http://schemas.openxmlformats.org/officeDocument/2006/relationships/hyperlink" Target="http://vk.com/club8469397" TargetMode="External"/><Relationship Id="rId15" Type="http://schemas.openxmlformats.org/officeDocument/2006/relationships/hyperlink" Target="http://www.ufolog.ru/publication/3527/" TargetMode="External"/><Relationship Id="rId10" Type="http://schemas.openxmlformats.org/officeDocument/2006/relationships/hyperlink" Target="http://www.litmir.net/br/?b=112804&amp;p=1" TargetMode="External"/><Relationship Id="rId19" Type="http://schemas.openxmlformats.org/officeDocument/2006/relationships/hyperlink" Target="http://prehistoric.narod.ru/gal_1.html" TargetMode="External"/><Relationship Id="rId4" Type="http://schemas.openxmlformats.org/officeDocument/2006/relationships/hyperlink" Target="http://bmwmchkk2.blogspot.com/" TargetMode="External"/><Relationship Id="rId9" Type="http://schemas.openxmlformats.org/officeDocument/2006/relationships/hyperlink" Target="http://www.mmdtkw.org/EGtkw0100Unit1IntroPrehistPredyn.html" TargetMode="External"/><Relationship Id="rId14" Type="http://schemas.openxmlformats.org/officeDocument/2006/relationships/hyperlink" Target="http://vse-znat.ru/iskopaemaya_zhizn/s_liudey_snyali_vse_podozreniya_o_prichastnosti_istrebleniya_mamontov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Начало </a:t>
            </a:r>
            <a:r>
              <a:rPr lang="ru-RU" smtClean="0"/>
              <a:t>истории человечества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869160"/>
            <a:ext cx="5544616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Окружающий мир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4 класс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476672"/>
            <a:ext cx="4716016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Уже в то время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сущест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-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вовало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первобытное искусство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Изображения животных – быков, лошадей, мамонтов – были обнаружены на стенах в глубине пещер. Первобытные люди изображали животных, так как от удачной охоты на этих животных зависела жизнь людей.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6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404664"/>
            <a:ext cx="4320480" cy="27976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Содержимое 7" descr="17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23528" y="3356988"/>
            <a:ext cx="4320000" cy="3024792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692696"/>
            <a:ext cx="471601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Рисунки находятся в глубине пещер в полной темноте. Первобытные художники не могли обойтись без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освеще-ния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Очевидно, они пользовались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факела-ми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или «лампами» – каменными ковшами, наполненными жиром, который хорошо горит.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6" name="Рисунок 5" descr="ц6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499992" y="260648"/>
            <a:ext cx="4104456" cy="63934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696545"/>
            <a:ext cx="9144000" cy="21888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 длилась сотни тысяч лет. За это время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люди заселили все материки,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кро-ме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Антарктиды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На территории нашей страны они появились примерно полмиллиона лет назад.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i_012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404664"/>
            <a:ext cx="8424936" cy="4104456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365104"/>
            <a:ext cx="9144000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Разнообразными стали занятия людей: сбор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пло-дов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охота и рыболовство, земледелие 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ското-водство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Люди научились строить прочные дома, делать орудия из металла, шить одежду из ткани, изготавливать глиняную посуду и многое другое.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19.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1" y="1768700"/>
            <a:ext cx="6120680" cy="2308371"/>
          </a:xfrm>
          <a:effectLst>
            <a:softEdge rad="127000"/>
          </a:effectLst>
        </p:spPr>
      </p:pic>
      <p:pic>
        <p:nvPicPr>
          <p:cNvPr id="8" name="Рисунок 7" descr="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2200" y="1068231"/>
            <a:ext cx="2448272" cy="34089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Жизнь людей к концу первобытной истории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475656" y="1340768"/>
            <a:ext cx="6552728" cy="3096344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 какие эпохи учёные делят историю человечества?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Какая эпоха была в истории самой долгой?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Почему эта эпоха названа первобытной?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915816" y="4365104"/>
            <a:ext cx="3312368" cy="2074738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dirty="0" smtClean="0"/>
              <a:t> </a:t>
            </a:r>
            <a:r>
              <a:rPr lang="ru-RU" u="sng" dirty="0" smtClean="0">
                <a:hlinkClick r:id="rId2"/>
              </a:rPr>
              <a:t>http://scienceblog.ru/page/170/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http://www.studiomatters.com/page/8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http://bmwmchkk2.blogspot.com/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http://vk.com/club8469397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http://dobrochan.ru/b/res/569983.xhtml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http://74330s001.edusite.ru/p56aa1.html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http://schooloz25.ucoz.ru/index/veterany_shkoly/0-212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http://www.mmdtkw.org/EGtkw0100Unit1IntroPrehistPredyn.html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http://www.litmir.net/br/?b=112804&amp;p=1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http://delibfive.wordpress.com/2011/10/06/кулинарная-история/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http://newzz.in.ua/2011/09/page/53/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http://current.com/community/92948127_ancient-arabian-artifacts-may-rewrite-out-of-africa-story.htm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http://vse-znat.ru/iskopaemaya_zhizn/s_liudey_snyali_vse_podozreniya_o_prichastnosti_istrebleniya_mamontov.html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http://www.ufolog.ru/publication/3527/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http://www.prehistoryforkids.archeologia.ru/16/16.htm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http://russfisher.ru/?eba=l893p.php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http://twincities.indymedia.org/2011/jul/new-declaration-independence-july-4-2011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http://prehistoric.narod.ru/gal_1.html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http://husain-off.ru/hg7n/hg7-a1-12.html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3042" y="1772816"/>
            <a:ext cx="4174942" cy="407707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история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что она изучает?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499992" y="1556792"/>
            <a:ext cx="4176464" cy="1108720"/>
          </a:xfrm>
          <a:prstGeom prst="round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История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– это наука о прошлом.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e26a4a26ffb3245efd507cf74911f8b1_0_500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636912"/>
            <a:ext cx="1944216" cy="2627317"/>
          </a:xfrm>
          <a:prstGeom prst="rect">
            <a:avLst/>
          </a:prstGeom>
        </p:spPr>
      </p:pic>
      <p:sp>
        <p:nvSpPr>
          <p:cNvPr id="8" name="Содержимое 5"/>
          <p:cNvSpPr txBox="1">
            <a:spLocks/>
          </p:cNvSpPr>
          <p:nvPr/>
        </p:nvSpPr>
        <p:spPr>
          <a:xfrm>
            <a:off x="4499992" y="3212976"/>
            <a:ext cx="4320480" cy="295232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История изучает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 как жили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различ-ные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 народы, какие события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происхо-дили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10" name="Рисунок 9" descr="6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1556792"/>
            <a:ext cx="2651057" cy="4707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404664"/>
            <a:ext cx="4320480" cy="595926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412776"/>
            <a:ext cx="4474840" cy="4968552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Почти 2,5 тысячи лет прошло с тех пор, как грек по имени </a:t>
            </a:r>
            <a:r>
              <a:rPr lang="ru-RU" sz="2800" b="1" u="sng" dirty="0" smtClean="0">
                <a:solidFill>
                  <a:srgbClr val="C00000"/>
                </a:solidFill>
                <a:latin typeface="Comic Sans MS" pitchFamily="66" charset="0"/>
              </a:rPr>
              <a:t>Геродот</a:t>
            </a: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 впервые познакомил людей со своим научным трудом «История». Он стал первым учёным-историком. Мы называем его «отцом истории».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 - копия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4790" y="3645024"/>
            <a:ext cx="1136850" cy="1200329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эры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Учёные разделяют историю человечества на несколько больших эпох.</a:t>
            </a:r>
            <a:endParaRPr kumimoji="0" lang="ru-RU" sz="32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429000"/>
            <a:ext cx="3913251" cy="523220"/>
          </a:xfrm>
          <a:prstGeom prst="rect">
            <a:avLst/>
          </a:prstGeom>
          <a:ln w="38100"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5736" y="4077072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4725144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537321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6021288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7" grpId="0" animBg="1"/>
      <p:bldP spid="26" grpId="0" animBg="1"/>
      <p:bldP spid="21" grpId="0" animBg="1"/>
      <p:bldP spid="22" grpId="0" animBg="1"/>
      <p:bldP spid="24" grpId="0" animBg="1"/>
      <p:bldP spid="27" grpId="0" animBg="1"/>
      <p:bldP spid="2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_0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61456" y="188640"/>
            <a:ext cx="5715000" cy="38862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005064"/>
            <a:ext cx="9036496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Первой и самой долгой была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первобытная история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Людей, которые тогда жили, называли </a:t>
            </a:r>
            <a:r>
              <a:rPr lang="ru-RU" i="1" dirty="0" smtClean="0">
                <a:solidFill>
                  <a:srgbClr val="006600"/>
                </a:solidFill>
                <a:latin typeface="Comic Sans MS" pitchFamily="66" charset="0"/>
              </a:rPr>
              <a:t>первобытными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До сих пор нет точного ответа, когда они появились на Земле. Большинство учёных считают, что древнейшие люди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появи-лись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i="1" dirty="0" smtClean="0">
                <a:solidFill>
                  <a:srgbClr val="006600"/>
                </a:solidFill>
                <a:latin typeface="Comic Sans MS" pitchFamily="66" charset="0"/>
              </a:rPr>
              <a:t>свыше 2 миллионов лет назад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8" name="Рисунок 7" descr="i_0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1124744"/>
            <a:ext cx="2717587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люди узнали о первобытных людях?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i_00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988840"/>
            <a:ext cx="4038600" cy="3473196"/>
          </a:xfrm>
        </p:spPr>
      </p:pic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91880" y="2060848"/>
            <a:ext cx="1944216" cy="2627317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412776"/>
            <a:ext cx="5112568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Археологи производят раскопки, извлекают из земли вещи древних людей, их кости. Учёные считают, что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древнейшие люди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«следы» которых обнаружены в Африке и Азии,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жили более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милли-она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лет назад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По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остан-кам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скелетов древнейших людей удалось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устано-вить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как они выглядели.</a:t>
            </a:r>
            <a:endParaRPr lang="ru-RU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260648"/>
            <a:ext cx="4932040" cy="65973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Древнейший человек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силь-но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отличался от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современ-ного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был похож на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круп-ную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обезьяну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но ходил на двух ногах. Руки были длинные, свешивались до колен. Лбы были низкие, покатые. Говорить древний человек ещё не мог, он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издавал лишь немногие отрывистые звуки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ими люди выражали гнев и страх, призывали на помощь и предупреждали друг друга об опасности.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88640"/>
            <a:ext cx="2088232" cy="3035221"/>
          </a:xfrm>
        </p:spPr>
      </p:pic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3" cstate="screen"/>
          <a:srcRect l="3597" t="6187" r="2886" b="5139"/>
          <a:stretch>
            <a:fillRect/>
          </a:stretch>
        </p:blipFill>
        <p:spPr>
          <a:xfrm>
            <a:off x="395536" y="3140968"/>
            <a:ext cx="4005654" cy="3312368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6512" y="4437112"/>
            <a:ext cx="8964488" cy="21888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Древние люди жили там, где всегда тепло. Поэтому им не нужно было заботиться о тёплой одежде. Справиться с трудностями жизни в одиночку было невозможно, поэтому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люди жили сообща, группами,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помогая друг другу.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7" name="Содержимое 6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260648"/>
            <a:ext cx="6336704" cy="4143229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6512" y="4005064"/>
            <a:ext cx="9144000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Большая часть времени первобытных людей уходила на поиски пищи.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Женщины и дети срывали плоды с деревьев, находили съедобные корешки, разыскивали яйца птиц и черепах. А мужчины добывали на охоте мясо. В то время на земле жили мамонты. 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07904" y="260648"/>
            <a:ext cx="5256584" cy="375722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15.gif"/>
          <p:cNvPicPr>
            <a:picLocks noChangeAspect="1"/>
          </p:cNvPicPr>
          <p:nvPr/>
        </p:nvPicPr>
        <p:blipFill>
          <a:blip r:embed="rId3" cstate="screen"/>
          <a:srcRect l="50000"/>
          <a:stretch>
            <a:fillRect/>
          </a:stretch>
        </p:blipFill>
        <p:spPr>
          <a:xfrm>
            <a:off x="323528" y="91462"/>
            <a:ext cx="3456384" cy="406047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615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Comic Sans MS</vt:lpstr>
      <vt:lpstr>Monotype Corsiva</vt:lpstr>
      <vt:lpstr>Тема Office</vt:lpstr>
      <vt:lpstr>Начало истории человечества</vt:lpstr>
      <vt:lpstr>Что такое история  и что она изучает?</vt:lpstr>
      <vt:lpstr>Презентация PowerPoint</vt:lpstr>
      <vt:lpstr> </vt:lpstr>
      <vt:lpstr>Презентация PowerPoint</vt:lpstr>
      <vt:lpstr>Как люди узнали о первобытных людях?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людей к концу первобытной истории</vt:lpstr>
      <vt:lpstr>ПОДВЕДЁМ ИТОГИ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36</cp:revision>
  <dcterms:created xsi:type="dcterms:W3CDTF">2012-10-21T04:37:27Z</dcterms:created>
  <dcterms:modified xsi:type="dcterms:W3CDTF">2022-02-15T04:30:41Z</dcterms:modified>
</cp:coreProperties>
</file>