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61" r:id="rId6"/>
    <p:sldId id="263" r:id="rId7"/>
    <p:sldId id="265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EA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араллелограмм 8"/>
          <p:cNvSpPr/>
          <p:nvPr userDrawn="1"/>
        </p:nvSpPr>
        <p:spPr>
          <a:xfrm rot="7922373" flipH="1">
            <a:off x="663604" y="6009495"/>
            <a:ext cx="513398" cy="668854"/>
          </a:xfrm>
          <a:prstGeom prst="parallelogram">
            <a:avLst>
              <a:gd name="adj" fmla="val 4205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 userDrawn="1"/>
        </p:nvSpPr>
        <p:spPr>
          <a:xfrm>
            <a:off x="142844" y="5929330"/>
            <a:ext cx="214314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00371432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256"/>
            <a:ext cx="2143140" cy="2411678"/>
          </a:xfrm>
          <a:prstGeom prst="rect">
            <a:avLst/>
          </a:prstGeom>
        </p:spPr>
      </p:pic>
      <p:sp>
        <p:nvSpPr>
          <p:cNvPr id="10" name="Капля 9"/>
          <p:cNvSpPr/>
          <p:nvPr userDrawn="1"/>
        </p:nvSpPr>
        <p:spPr>
          <a:xfrm flipH="1" flipV="1">
            <a:off x="1571604" y="214290"/>
            <a:ext cx="7000924" cy="5214998"/>
          </a:xfrm>
          <a:prstGeom prst="teardrop">
            <a:avLst>
              <a:gd name="adj" fmla="val 99058"/>
            </a:avLst>
          </a:prstGeom>
          <a:solidFill>
            <a:srgbClr val="AFEAFF">
              <a:alpha val="66667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571612"/>
            <a:ext cx="6143668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1" name="Рисунок 10" descr="0_88ac3_cf0015e2_XL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 rot="1887376">
            <a:off x="7238590" y="430424"/>
            <a:ext cx="1547606" cy="905349"/>
          </a:xfrm>
          <a:prstGeom prst="rect">
            <a:avLst/>
          </a:prstGeom>
        </p:spPr>
      </p:pic>
      <p:pic>
        <p:nvPicPr>
          <p:cNvPr id="12" name="Рисунок 11" descr="81951132_large_1af4a84625dc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 rot="651989">
            <a:off x="6286512" y="5214950"/>
            <a:ext cx="1357322" cy="135732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886200"/>
            <a:ext cx="5986482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5E9EFF">
                <a:alpha val="7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142844" y="142852"/>
            <a:ext cx="8786874" cy="6572296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Grass_texture.png"/>
          <p:cNvPicPr>
            <a:picLocks noChangeAspect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>
          <a:xfrm>
            <a:off x="4500562" y="5577369"/>
            <a:ext cx="4643438" cy="1280631"/>
          </a:xfrm>
          <a:prstGeom prst="rect">
            <a:avLst/>
          </a:prstGeom>
        </p:spPr>
      </p:pic>
      <p:pic>
        <p:nvPicPr>
          <p:cNvPr id="8" name="Рисунок 7" descr="Grass_texture.png"/>
          <p:cNvPicPr>
            <a:picLocks noChangeAspect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>
          <a:xfrm flipH="1">
            <a:off x="0" y="5572140"/>
            <a:ext cx="4643438" cy="1280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2DC42-713C-4627-B8A6-21D5721F12C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1E7F4-CAF6-4684-BBD1-0C2E67B7BAF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0_88ac3_cf0015e2_XL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 rot="1877580">
            <a:off x="415176" y="5927021"/>
            <a:ext cx="1071570" cy="62686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71472" y="285728"/>
          <a:ext cx="7786742" cy="6018818"/>
        </p:xfrm>
        <a:graphic>
          <a:graphicData uri="http://schemas.openxmlformats.org/presentationml/2006/ole">
            <p:oleObj spid="_x0000_s1026" name="Документ" r:id="rId3" imgW="5964044" imgH="460974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Соедините стрелочками слова 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левого столбика со словами правого столбика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576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851538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 зрения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язык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1538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 слуха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1538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 обоняния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глаза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1538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 вкуса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уши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1538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 осязания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нос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643866" cy="342902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Надёжная защита организма – </a:t>
            </a:r>
            <a:b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кожа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953763" y="1188486"/>
            <a:ext cx="3286148" cy="157163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786446" y="2643182"/>
            <a:ext cx="2214578" cy="128588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строение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714612" y="3929066"/>
            <a:ext cx="2071702" cy="128588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правила ухода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00628" y="3929066"/>
            <a:ext cx="2071702" cy="121444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первая помощь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214414" y="2714620"/>
            <a:ext cx="2286016" cy="128588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71868" y="2714620"/>
            <a:ext cx="2214578" cy="128588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функции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574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Практическая работа.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4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Физкультминутка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Строение кожи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100facts.ru/wp-content/uploads/2013/11/%D0%BA%D0%BE%D0%B6%D0%B0%D0%BD%D0%BD%D1%8B%D0%B5-%D0%BF%D0%BE%D0%BA%D1%80%D0%BE%D0%B2%D1%8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7813529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Строение кожи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714488"/>
            <a:ext cx="7858180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Наружная оболочка 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786058"/>
            <a:ext cx="7858180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Кожа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857628"/>
            <a:ext cx="7858180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Подкожный жир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571500" y="285750"/>
          <a:ext cx="7786688" cy="6018213"/>
        </p:xfrm>
        <a:graphic>
          <a:graphicData uri="http://schemas.openxmlformats.org/presentationml/2006/ole">
            <p:oleObj spid="_x0000_s14339" name="Документ" r:id="rId3" imgW="5964044" imgH="4609740" progId="Word.Document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45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Документ</vt:lpstr>
      <vt:lpstr>Слайд 1</vt:lpstr>
      <vt:lpstr>Соедините стрелочками слова  левого столбика со словами правого столбика</vt:lpstr>
      <vt:lpstr>Надёжная защита организма –  кожа</vt:lpstr>
      <vt:lpstr>План исследования</vt:lpstr>
      <vt:lpstr>Слайд 5</vt:lpstr>
      <vt:lpstr>Слайд 6</vt:lpstr>
      <vt:lpstr>Строение кожи</vt:lpstr>
      <vt:lpstr>Строение кожи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окружающий мир</dc:subject>
  <dc:creator>corowina</dc:creator>
  <cp:lastModifiedBy>Пользователь</cp:lastModifiedBy>
  <cp:revision>23</cp:revision>
  <dcterms:created xsi:type="dcterms:W3CDTF">2014-06-09T16:54:14Z</dcterms:created>
  <dcterms:modified xsi:type="dcterms:W3CDTF">2022-02-15T17:38:47Z</dcterms:modified>
</cp:coreProperties>
</file>