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3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6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3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523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0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1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2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56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37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0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412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20299-147F-4809-A76F-C251C9B0D658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B37CF-C2EB-44B4-8858-416F9353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00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6.jpeg"/><Relationship Id="rId18" Type="http://schemas.openxmlformats.org/officeDocument/2006/relationships/slide" Target="slide10.xm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slide" Target="slide7.xml"/><Relationship Id="rId17" Type="http://schemas.openxmlformats.org/officeDocument/2006/relationships/image" Target="../media/image8.png"/><Relationship Id="rId2" Type="http://schemas.openxmlformats.org/officeDocument/2006/relationships/slide" Target="slide2.xml"/><Relationship Id="rId16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openxmlformats.org/officeDocument/2006/relationships/image" Target="../media/image2.gif"/><Relationship Id="rId15" Type="http://schemas.openxmlformats.org/officeDocument/2006/relationships/image" Target="../media/image7.jpeg"/><Relationship Id="rId10" Type="http://schemas.openxmlformats.org/officeDocument/2006/relationships/slide" Target="slide6.xml"/><Relationship Id="rId19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3.amazonaws.com/cdn.pura-aventura.com/pura-blog/2015/07/Indigenous1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614"/>
            <a:ext cx="3258375" cy="217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4.infourok.ru/uploads/ex/0480/000de72f-1138ac80/2/hello_html_m21141a4e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28" y="2241106"/>
            <a:ext cx="2916324" cy="325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986854/8612b21b-7114-48f3-a53f-5ebb720921ce/s1200?webp=false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32614"/>
            <a:ext cx="2605210" cy="217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.audleytravel.com/-/-/79/186048120089087168203078169063146101251061003186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067" y="0"/>
            <a:ext cx="3244206" cy="2204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ameralabs.org/media/camera/fotodny/dekabr/Favely_San-Paulu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1106"/>
            <a:ext cx="3241391" cy="212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3.bp.blogspot.com/-UvmthflzCvI/VF-ZGBitl8I/AAAAAAAAAN8/Ni3Juohjt6w/s1600/4995503607_c49fac1aa6_o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066" y="2204299"/>
            <a:ext cx="3239626" cy="216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7summitsproject.com/wp-content/uploads/2015/12/hro_42-27136028.jpg">
            <a:hlinkClick r:id="rId1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7"/>
          <a:stretch/>
        </p:blipFill>
        <p:spPr bwMode="auto">
          <a:xfrm>
            <a:off x="-32405" y="4365104"/>
            <a:ext cx="3273795" cy="24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zolicol.dev.rootstack.com/sites/default/files/inline-images/canal_0.png">
            <a:hlinkClick r:id="rId1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1"/>
          <a:stretch/>
        </p:blipFill>
        <p:spPr bwMode="auto">
          <a:xfrm>
            <a:off x="5881066" y="4365105"/>
            <a:ext cx="3257820" cy="249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www.1zoom.ru/big2/494/311367-alexfas01.jpg">
            <a:hlinkClick r:id="rId18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5" r="15923"/>
          <a:stretch/>
        </p:blipFill>
        <p:spPr bwMode="auto">
          <a:xfrm>
            <a:off x="3132972" y="4365104"/>
            <a:ext cx="2826327" cy="24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51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90008"/>
            <a:ext cx="7931224" cy="3336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черты социально-экономического развития Бразилии.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0" descr="https://www.1zoom.ru/big2/494/311367-alexfas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" r="281"/>
          <a:stretch/>
        </p:blipFill>
        <p:spPr bwMode="auto">
          <a:xfrm>
            <a:off x="-21169" y="2169"/>
            <a:ext cx="3906982" cy="24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характеристику этнического состава стран Латинской Америки.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https://s3.amazonaws.com/cdn.pura-aventura.com/pura-blog/2015/07/Indigenous1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14"/>
            <a:ext cx="2916324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916324" y="1412776"/>
            <a:ext cx="5770476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экономико-географического положения стран Латинской Америки и состав по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субрегионам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4" descr="https://ds04.infourok.ru/uploads/ex/0480/000de72f-1138ac80/2/hello_html_m21141a4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6324" cy="325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77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90008"/>
            <a:ext cx="7931224" cy="3336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природных условий и ресурсов стран Латинской Америки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6" descr="https://avatars.mds.yandex.net/get-pdb/986854/8612b21b-7114-48f3-a53f-5ebb720921ce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0" y="2525"/>
            <a:ext cx="3716644" cy="278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8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90008"/>
            <a:ext cx="7931224" cy="33361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воспроизводства населения в странах Латинской Америки: показатели рождаемости, смертности, ЕП. Причины.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8" descr="https://cdn.audleytravel.com/-/-/79/1860481200890871682030781690631461012510610031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017" cy="2204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90008"/>
            <a:ext cx="7931224" cy="33361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населения в Латинской Америке, особенности урбанизации, городские агломерации. Ложная урбанизация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0" descr="https://cameralabs.org/media/camera/fotodny/dekabr/Favely_San-Pau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" y="7284"/>
            <a:ext cx="3241391" cy="212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78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90008"/>
            <a:ext cx="7931224" cy="33361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промышленности стран Латинской Америки: направления, страны-лидеры, перспективы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12" descr="http://3.bp.blogspot.com/-UvmthflzCvI/VF-ZGBitl8I/AAAAAAAAAN8/Ni3Juohjt6w/s1600/4995503607_c49fac1aa6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39626" cy="216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88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90008"/>
            <a:ext cx="7931224" cy="3336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Высокотоварное плантационное хозяйство Латинской Америки: особенности, история, примеры стран.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4" descr="https://7summitsproject.com/wp-content/uploads/2015/12/hro_42-271360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7"/>
          <a:stretch/>
        </p:blipFill>
        <p:spPr bwMode="auto">
          <a:xfrm>
            <a:off x="0" y="116632"/>
            <a:ext cx="3273795" cy="24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90008"/>
            <a:ext cx="7931224" cy="3336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Транспортная система стран Латинской Америки. Главные транспортные узлы, проблемы.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18" descr="http://zolicol.dev.rootstack.com/sites/default/files/inline-images/canal_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1"/>
          <a:stretch/>
        </p:blipFill>
        <p:spPr bwMode="auto">
          <a:xfrm>
            <a:off x="0" y="0"/>
            <a:ext cx="3257820" cy="249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236296" y="5373216"/>
            <a:ext cx="1907704" cy="148478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99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вы кем, собственно, будете?</dc:title>
  <dc:creator>Ученик</dc:creator>
  <cp:lastModifiedBy>Ученик</cp:lastModifiedBy>
  <cp:revision>7</cp:revision>
  <dcterms:created xsi:type="dcterms:W3CDTF">2019-04-27T08:06:05Z</dcterms:created>
  <dcterms:modified xsi:type="dcterms:W3CDTF">2019-04-27T09:16:56Z</dcterms:modified>
</cp:coreProperties>
</file>