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FDCB10-6163-42D4-AED8-4EF5BB59051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BEE1AC5-89F9-4BEC-8ADE-A2E495C4BD7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563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DCB10-6163-42D4-AED8-4EF5BB59051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E1AC5-89F9-4BEC-8ADE-A2E495C4B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266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DCB10-6163-42D4-AED8-4EF5BB59051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E1AC5-89F9-4BEC-8ADE-A2E495C4B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625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DCB10-6163-42D4-AED8-4EF5BB59051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E1AC5-89F9-4BEC-8ADE-A2E495C4B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826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DCB10-6163-42D4-AED8-4EF5BB59051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E1AC5-89F9-4BEC-8ADE-A2E495C4BD7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2399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DCB10-6163-42D4-AED8-4EF5BB59051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E1AC5-89F9-4BEC-8ADE-A2E495C4B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074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DCB10-6163-42D4-AED8-4EF5BB59051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E1AC5-89F9-4BEC-8ADE-A2E495C4B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775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DCB10-6163-42D4-AED8-4EF5BB59051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E1AC5-89F9-4BEC-8ADE-A2E495C4B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735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DCB10-6163-42D4-AED8-4EF5BB59051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E1AC5-89F9-4BEC-8ADE-A2E495C4B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3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DCB10-6163-42D4-AED8-4EF5BB59051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E1AC5-89F9-4BEC-8ADE-A2E495C4B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528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DCB10-6163-42D4-AED8-4EF5BB59051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E1AC5-89F9-4BEC-8ADE-A2E495C4B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615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68FDCB10-6163-42D4-AED8-4EF5BB59051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CBEE1AC5-89F9-4BEC-8ADE-A2E495C4B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575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61421" y="4653136"/>
            <a:ext cx="3024336" cy="7920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где когда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1835696" y="298789"/>
            <a:ext cx="3024336" cy="7920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4092600" y="2204864"/>
            <a:ext cx="3024336" cy="7920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Богатство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3707904" y="1173454"/>
            <a:ext cx="5040560" cy="7920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«Солнце, воздух и вода»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hlinkClick r:id="rId6" action="ppaction://hlinksldjump"/>
          </p:cNvPr>
          <p:cNvSpPr/>
          <p:nvPr/>
        </p:nvSpPr>
        <p:spPr>
          <a:xfrm>
            <a:off x="179512" y="2348880"/>
            <a:ext cx="3024336" cy="7920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Рекордсмены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hlinkClick r:id="rId7" action="ppaction://hlinksldjump"/>
          </p:cNvPr>
          <p:cNvSpPr/>
          <p:nvPr/>
        </p:nvSpPr>
        <p:spPr>
          <a:xfrm>
            <a:off x="4092600" y="4653136"/>
            <a:ext cx="3024336" cy="7920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Мозаичность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hlinkClick r:id="rId8" action="ppaction://hlinksldjump"/>
          </p:cNvPr>
          <p:cNvSpPr/>
          <p:nvPr/>
        </p:nvSpPr>
        <p:spPr>
          <a:xfrm>
            <a:off x="3473789" y="3429000"/>
            <a:ext cx="1872208" cy="7920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Спорим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hlinkClick r:id="rId9" action="ppaction://hlinksldjump"/>
          </p:cNvPr>
          <p:cNvSpPr/>
          <p:nvPr/>
        </p:nvSpPr>
        <p:spPr>
          <a:xfrm>
            <a:off x="899592" y="3429000"/>
            <a:ext cx="2160240" cy="7920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Верим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hlinkClick r:id="rId10" action="ppaction://hlinksldjump"/>
          </p:cNvPr>
          <p:cNvSpPr/>
          <p:nvPr/>
        </p:nvSpPr>
        <p:spPr>
          <a:xfrm>
            <a:off x="5796136" y="3420533"/>
            <a:ext cx="2808312" cy="7920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Уезжаем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hlinkClick r:id="rId11" action="ppaction://hlinksldjump"/>
          </p:cNvPr>
          <p:cNvSpPr/>
          <p:nvPr/>
        </p:nvSpPr>
        <p:spPr>
          <a:xfrm>
            <a:off x="323528" y="1345092"/>
            <a:ext cx="3312368" cy="7920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Город-село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hlinkClick r:id="rId12" action="ppaction://hlinksldjump"/>
          </p:cNvPr>
          <p:cNvSpPr/>
          <p:nvPr/>
        </p:nvSpPr>
        <p:spPr>
          <a:xfrm>
            <a:off x="1547664" y="5733256"/>
            <a:ext cx="5904656" cy="7920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город самый лучший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363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Уезжаем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Международные миграции в регионе, направления, причины, следствия. Страны- рекордсмены</a:t>
            </a:r>
            <a:endParaRPr lang="ru-RU" sz="44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5877272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565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Город-село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00200"/>
            <a:ext cx="8424936" cy="452596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Раскройте особенности процесса урбанизации в регионе, назовите крупнейшие агломерации Азии. </a:t>
            </a:r>
            <a:endParaRPr lang="ru-RU" sz="44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5877272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482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Этот город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Чем азиатский тип города отличается от западноевропейского? Почему?</a:t>
            </a:r>
            <a:endParaRPr lang="ru-RU" sz="48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5877272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891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Где Когда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Дайте характеристику экономико-географического положения зарубежной Азии и его изменения во времени</a:t>
            </a:r>
            <a:endParaRPr lang="ru-RU" sz="36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5877272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341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Какие </a:t>
            </a:r>
            <a:r>
              <a:rPr lang="ru-RU" sz="3600" dirty="0" err="1" smtClean="0"/>
              <a:t>субрегионы</a:t>
            </a:r>
            <a:r>
              <a:rPr lang="ru-RU" sz="3600" dirty="0" smtClean="0"/>
              <a:t> выделяются в зарубежной Азии и к каким типологическим группам относятся азиатские страны</a:t>
            </a:r>
            <a:endParaRPr lang="ru-RU" sz="36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5877272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46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Богатство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Опишите обеспеченность региона минеральными ресурсами, укажите причины такого разнообразия</a:t>
            </a:r>
            <a:endParaRPr lang="ru-RU" sz="36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5877272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120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«Солнце, воздух и вода…»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Какие страны являются обеспеченными и необеспеченными такими ресурсами как земельные, водные, лесные.</a:t>
            </a:r>
            <a:endParaRPr lang="ru-RU" sz="36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5877272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620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Рекордсмены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Дайте характеристику процессу воспроизводства в регионе, приведите примеры </a:t>
            </a:r>
            <a:r>
              <a:rPr lang="ru-RU" sz="3600" dirty="0" smtClean="0"/>
              <a:t>стран-рекордсменов </a:t>
            </a:r>
            <a:r>
              <a:rPr lang="ru-RU" sz="3600" dirty="0" smtClean="0"/>
              <a:t>по численности.</a:t>
            </a:r>
            <a:endParaRPr lang="ru-RU" sz="36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5877272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846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Мозаичность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Дайте характеристику </a:t>
            </a:r>
            <a:r>
              <a:rPr lang="ru-RU" sz="3600" dirty="0" smtClean="0"/>
              <a:t>национальному </a:t>
            </a:r>
            <a:r>
              <a:rPr lang="ru-RU" sz="3600" dirty="0" smtClean="0"/>
              <a:t>составу региона. Приведите примеры семей и групп (многочисленных и малочисленных)</a:t>
            </a:r>
            <a:endParaRPr lang="ru-RU" sz="36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5877272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966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Спорим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Опишите проблему межэтнических и религиозных конфликтов в регионе. Приведите примеры.</a:t>
            </a:r>
            <a:endParaRPr lang="ru-RU" sz="44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5877272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411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Верим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Дайте характеристику религиозному разнообразию в регионе, перечислите мировые и национальные религии, раскройте их географию</a:t>
            </a:r>
            <a:endParaRPr lang="ru-RU" sz="40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44408" y="5877272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135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28</TotalTime>
  <Words>184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Corbel</vt:lpstr>
      <vt:lpstr>Times New Roman</vt:lpstr>
      <vt:lpstr>Базис</vt:lpstr>
      <vt:lpstr>Презентация PowerPoint</vt:lpstr>
      <vt:lpstr>Что Где Когда</vt:lpstr>
      <vt:lpstr>Деление</vt:lpstr>
      <vt:lpstr>Богатство</vt:lpstr>
      <vt:lpstr>«Солнце, воздух и вода…»</vt:lpstr>
      <vt:lpstr>Рекордсмены</vt:lpstr>
      <vt:lpstr>Мозаичность</vt:lpstr>
      <vt:lpstr>Спорим</vt:lpstr>
      <vt:lpstr>Верим</vt:lpstr>
      <vt:lpstr>Уезжаем</vt:lpstr>
      <vt:lpstr>Город-село</vt:lpstr>
      <vt:lpstr>Этот город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Учитель</cp:lastModifiedBy>
  <cp:revision>4</cp:revision>
  <dcterms:created xsi:type="dcterms:W3CDTF">2018-11-24T07:41:52Z</dcterms:created>
  <dcterms:modified xsi:type="dcterms:W3CDTF">2022-02-15T15:50:13Z</dcterms:modified>
</cp:coreProperties>
</file>