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672208"/>
            <a:ext cx="76328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Особенности рабочей программы по физической культуре под ред. В. И. Ляха 1-11 класс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653136"/>
            <a:ext cx="6336704" cy="64807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Издательство «Просвещение»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40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48680"/>
            <a:ext cx="2063127" cy="292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373" y="548680"/>
            <a:ext cx="2097723" cy="296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6" r="14549"/>
          <a:stretch/>
        </p:blipFill>
        <p:spPr bwMode="auto">
          <a:xfrm>
            <a:off x="6302449" y="548680"/>
            <a:ext cx="2085975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645024"/>
            <a:ext cx="2190155" cy="2920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255" y="3645024"/>
            <a:ext cx="2047017" cy="2920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088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1210072"/>
            <a:ext cx="8229600" cy="10668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Цель физического воспитания в школе состоит в том, чтобы содействовать формированию всесторонне развитой личности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848" y="1916832"/>
            <a:ext cx="8229600" cy="4325112"/>
          </a:xfrm>
        </p:spPr>
        <p:txBody>
          <a:bodyPr>
            <a:normAutofit fontScale="85000" lnSpcReduction="20000"/>
          </a:bodyPr>
          <a:lstStyle/>
          <a:p>
            <a:pPr marL="109728" indent="0"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Основное средство достижения этой цели – овладение школьниками основами личной физической культуры, под которой понимается органическое единство знаний, потребностей и мотивов, оптимальный уровень здоровья, физического развития, разностороннее развитие двигательных (координационных и кондиционных) способностей, умения осуществлять собственно двигательную, физкультурно-оздоровительную и спортивную деятельность</a:t>
            </a:r>
            <a:br>
              <a:rPr lang="ru-RU" dirty="0" smtClean="0"/>
            </a:br>
            <a:r>
              <a:rPr lang="ru-RU" dirty="0" smtClean="0"/>
              <a:t> «Концепция физического воспитания и здоровья </a:t>
            </a:r>
            <a:br>
              <a:rPr lang="ru-RU" dirty="0" smtClean="0"/>
            </a:br>
            <a:r>
              <a:rPr lang="ru-RU" dirty="0" smtClean="0"/>
              <a:t> детей и подростков»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272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Основные отличия и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 преимущества программы физического воспитания   В. И. Ляха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32856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Комплексный подход</a:t>
            </a:r>
            <a:endParaRPr lang="ru-RU" sz="2400" dirty="0"/>
          </a:p>
          <a:p>
            <a:pPr algn="just"/>
            <a:r>
              <a:rPr lang="ru-RU" sz="2400" dirty="0"/>
              <a:t>Наличие базовой и вариативной части</a:t>
            </a:r>
            <a:endParaRPr lang="ru-RU" sz="2400" dirty="0"/>
          </a:p>
          <a:p>
            <a:pPr algn="just"/>
            <a:r>
              <a:rPr lang="ru-RU" sz="2400" dirty="0"/>
              <a:t>Возможность использования для 2-х и 3-х уроков      физкультуры в неделю</a:t>
            </a:r>
            <a:endParaRPr lang="ru-RU" sz="2400" dirty="0"/>
          </a:p>
          <a:p>
            <a:pPr algn="just"/>
            <a:r>
              <a:rPr lang="ru-RU" sz="2400" dirty="0"/>
              <a:t>Подробное описание содержания и методов физического воспитания как для урочной, так и внеклассной работы</a:t>
            </a:r>
            <a:endParaRPr lang="ru-RU" sz="2400" dirty="0"/>
          </a:p>
          <a:p>
            <a:pPr algn="just"/>
            <a:r>
              <a:rPr lang="ru-RU" sz="2400" dirty="0"/>
              <a:t>Удобная форма изложения материала, позволяющая легко планировать работу</a:t>
            </a:r>
            <a:endParaRPr lang="ru-RU" sz="2400" dirty="0"/>
          </a:p>
          <a:p>
            <a:pPr marL="109728" indent="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90423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</TotalTime>
  <Words>52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Особенности рабочей программы по физической культуре под ред. В. И. Ляха 1-11 класс</vt:lpstr>
      <vt:lpstr>Презентация PowerPoint</vt:lpstr>
      <vt:lpstr>Цель физического воспитания в школе состоит в том, чтобы содействовать формированию всесторонне развитой личности</vt:lpstr>
      <vt:lpstr>Основные отличия и  преимущества программы физического воспитания   В. И. Ляха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рабочей программы по физической культуре под ред. В. И. Ляха 1-11 класс</dc:title>
  <dc:creator>Naser Pashniny</dc:creator>
  <cp:lastModifiedBy>OY PANAMKA</cp:lastModifiedBy>
  <cp:revision>2</cp:revision>
  <dcterms:created xsi:type="dcterms:W3CDTF">2022-02-15T19:40:57Z</dcterms:created>
  <dcterms:modified xsi:type="dcterms:W3CDTF">2022-02-15T20:01:04Z</dcterms:modified>
</cp:coreProperties>
</file>