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5229200"/>
            <a:ext cx="4680520" cy="1143000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 воспитатель: 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Золотарёва Н.А.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МАДОУ «Малиновский детский сад»</a:t>
            </a:r>
            <a:r>
              <a:rPr lang="ru-RU" sz="5000" b="1" dirty="0">
                <a:solidFill>
                  <a:srgbClr val="0BD0D9">
                    <a:tint val="90000"/>
                    <a:satMod val="12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/>
            </a:r>
            <a:br>
              <a:rPr lang="ru-RU" sz="5000" b="1" dirty="0">
                <a:solidFill>
                  <a:srgbClr val="0BD0D9">
                    <a:tint val="90000"/>
                    <a:satMod val="12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</a:br>
            <a:endParaRPr lang="ru-RU" sz="5000" b="1" dirty="0" smtClean="0">
              <a:solidFill>
                <a:srgbClr val="0BD0D9">
                  <a:tint val="90000"/>
                  <a:satMod val="120000"/>
                </a:srgb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Тема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: «Роль современных педагогических технологий в формировании условий повышения качества образования </a:t>
            </a:r>
            <a:r>
              <a:rPr lang="ru-RU" sz="3600" b="1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</a:t>
            </a:r>
            <a:r>
              <a:rPr lang="ru-RU" sz="3600" b="1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ДОУ»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581128"/>
            <a:ext cx="2657872" cy="199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2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Информационно-коммуникационная технология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8052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Clr>
                <a:srgbClr val="0BD0D9"/>
              </a:buCl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качества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-образовательного процесса через  совершенствование  информационной  культуры  и  активное использование  компьютерной  технологии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Clr>
                <a:srgbClr val="0BD0D9"/>
              </a:buClr>
              <a:buNone/>
            </a:pPr>
            <a:endParaRPr lang="ru-RU" sz="2000" b="1" dirty="0">
              <a:solidFill>
                <a:srgbClr val="0F6FC6">
                  <a:lumMod val="50000"/>
                </a:srgbClr>
              </a:solidFill>
            </a:endParaRPr>
          </a:p>
          <a:p>
            <a:pPr marL="0" lvl="0" indent="0" algn="ctr">
              <a:buClr>
                <a:srgbClr val="0BD0D9"/>
              </a:buCl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 компьютерной  технологии помогает: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привлекать пассивных слушателей к активной деятельности;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делать образовательную деятельность более наглядной и интенсивной;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формировать информационную культуру у детей;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активизировать познавательный  интерес;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реализовывать личностно-ориентированный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и дифференцированный подходы в обучении;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формировать интерес воспитателя к работе;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активизировать мыслительные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процессы (анализ, синтез, сравнение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и др.)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807" y="4653136"/>
            <a:ext cx="2880320" cy="182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89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Личностно - ориентированная технология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личности ребёнка, его индивидуальности и неповторимости; максимальное развитие (а не формирование заранее заданных) индивидуальных познавательных способностей ребенка на основе использования имеющегося у него опыта жизнедеятельности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just">
              <a:buClr>
                <a:srgbClr val="0BD0D9"/>
              </a:buClr>
              <a:buNone/>
            </a:pP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Принципы  личностно-ориентированной   технологии </a:t>
            </a:r>
          </a:p>
          <a:p>
            <a:pPr lvl="0" algn="just"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Построение доверительных отношений с малышом.</a:t>
            </a:r>
          </a:p>
          <a:p>
            <a:pPr lvl="0" algn="just"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Общение с ребенком на равных.</a:t>
            </a:r>
          </a:p>
          <a:p>
            <a:pPr lvl="0" algn="just"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Уважение личности и достоинства 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маленького человечка.</a:t>
            </a:r>
          </a:p>
          <a:p>
            <a:pPr lvl="0" algn="just"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Построение обучения таким 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образом, чтобы учитывались 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индивидуальные особенности </a:t>
            </a: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каждого конкретного ребенка.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789040"/>
            <a:ext cx="3168352" cy="278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9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 технология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5517232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Clr>
                <a:srgbClr val="0BD0D9"/>
              </a:buClr>
              <a:buNone/>
            </a:pPr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раскрытие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личностных способностей детей через актуализацию познавательного опыта в процессе игровой деятельности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Clr>
                <a:srgbClr val="0BD0D9"/>
              </a:buClr>
              <a:buNone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None/>
            </a:pPr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Важнейшие  функции  игр</a:t>
            </a: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 algn="ctr">
              <a:buClr>
                <a:srgbClr val="0BD0D9"/>
              </a:buClr>
              <a:buNone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развлекательная (основная функция игры — развлечь, доставить удовольствие, воодушевить, пробудить интерес);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коммуникативная: освоение диалектики общения;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самореализация в игре как на «полигоне человеческой практики»;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терапевтическая: преодоление различных трудностей, возникающих в других видах жизнедеятельности;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диагностическая: выявление отклонений от нормативного поведения, самопознание в процессе игры;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коррекционная: внесение позитивных изменений в структуру личностных показателей;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межнациональная коммуникация: усвоение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единых для всех людей социокультурных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ценностей;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социализация: включение в систему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общественных отношений, усвоение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норм человеческого общежития.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370" y="4797152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88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3891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Всем педагогам систематически </a:t>
            </a:r>
            <a:r>
              <a:rPr lang="ru-RU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предлагаю </a:t>
            </a:r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использовать в своей деятельности интеграцию педагогических технологий.</a:t>
            </a:r>
            <a:b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целях улучшения работы по обобщению и распространению педагогического опыта и отслеживания профессионального роста педагогов.</a:t>
            </a:r>
            <a:b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Развивать по возможности информационную, методическую, материально-техническую базу детского сада для успешного применения на практике современных педагогических технологий.</a:t>
            </a:r>
            <a:b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Активизировать деятельность педагогов при взаимодействии с родителями через включение в разные формы образовательного процесса, в том числе </a:t>
            </a:r>
            <a:r>
              <a:rPr lang="ru-RU" sz="2400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пед.технологии</a:t>
            </a:r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62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00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89120"/>
          </a:xfrm>
        </p:spPr>
        <p:txBody>
          <a:bodyPr/>
          <a:lstStyle/>
          <a:p>
            <a:pPr marL="0" marR="45720" lvl="0" indent="0" algn="just">
              <a:lnSpc>
                <a:spcPct val="150000"/>
              </a:lnSpc>
              <a:buClr>
                <a:srgbClr val="0BD0D9"/>
              </a:buCl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«Ребенок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воспитывается разными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случайностями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его окружающими.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Педагогика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должна дать направление </a:t>
            </a:r>
          </a:p>
          <a:p>
            <a:pPr marL="0" marR="45720" lvl="0" indent="0" algn="just">
              <a:lnSpc>
                <a:spcPct val="150000"/>
              </a:lnSpc>
              <a:buClr>
                <a:srgbClr val="0BD0D9"/>
              </a:buClr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этим случайностям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45720" lvl="0" indent="0" algn="r">
              <a:buClr>
                <a:srgbClr val="0BD0D9"/>
              </a:buCl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Ф.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Одоевский)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246578"/>
            <a:ext cx="3347864" cy="223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4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Обновление содержания образования требует от педагогов развития таких компетенций, которые помогли бы ему строить весь образовательный процесс в соответствии с требованиями. А значит, использовать в своей работе современные методы, формы обучения и воспитания, современные педагогические технологии обучения.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365104"/>
            <a:ext cx="2157569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38912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это совокупность приемов, применяемых в каком-либо деле, мастерстве, искусстве (толковый словарь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Педагогическая технология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система методов, способов, приемов обучения, воспитательных средств, направленных на достижение позитивного результата за счет динамических изменений в личностном развитии ребенка в современных  условиях.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Педагогическая технология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есть организационно-методический инструментарий педагогического процесса, который ведёт к повышению качества образования.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75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389120"/>
          </a:xfrm>
        </p:spPr>
        <p:txBody>
          <a:bodyPr/>
          <a:lstStyle/>
          <a:p>
            <a:pPr marL="0" lvl="0" indent="0" algn="ctr">
              <a:buClr>
                <a:srgbClr val="0BD0D9"/>
              </a:buCl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Основные   требования   педагогической технологии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 algn="ctr">
              <a:buClr>
                <a:srgbClr val="0BD0D9"/>
              </a:buCl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rgbClr val="0BD0D9"/>
              </a:buCl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Концептуальность</a:t>
            </a:r>
          </a:p>
          <a:p>
            <a:pPr lvl="0" algn="just">
              <a:buClr>
                <a:srgbClr val="0BD0D9"/>
              </a:buCl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Системность</a:t>
            </a:r>
          </a:p>
          <a:p>
            <a:pPr lvl="0" algn="just">
              <a:buClr>
                <a:srgbClr val="0BD0D9"/>
              </a:buCl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Управляемость</a:t>
            </a:r>
          </a:p>
          <a:p>
            <a:pPr lvl="0" algn="just">
              <a:buClr>
                <a:srgbClr val="0BD0D9"/>
              </a:buCl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Эффективность</a:t>
            </a:r>
          </a:p>
          <a:p>
            <a:pPr lvl="0" algn="just">
              <a:buClr>
                <a:srgbClr val="0BD0D9"/>
              </a:buCl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Воспроизводимость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00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 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89120"/>
          </a:xfrm>
        </p:spPr>
        <p:txBody>
          <a:bodyPr/>
          <a:lstStyle/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технология;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технология проектной деятельности;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технология исследовательской деятельности;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информационно-коммуникационная технология;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личностно-ориентированная технология;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игровая технология и др.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07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технология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Clr>
                <a:srgbClr val="0BD0D9"/>
              </a:buClr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беспечение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ребенку возможности сохранения здоровья, формирование у него необходимых знаний, умений, навыков по здоровому образу жизни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0" lvl="0" indent="0">
              <a:buClr>
                <a:srgbClr val="0BD0D9"/>
              </a:buCl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 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технологии: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медико-профилактическая;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физкультурно-оздоровительная;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обеспечение социально-психологического  благополучия ребенка;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здоровьесбережение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здоровьеобогащение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педагогов;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образовательная;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обучение здоровому образу жизни; </a:t>
            </a: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педагогическая  технология активной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сенсорно-развивающей  среды.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014" y="4653136"/>
            <a:ext cx="3280376" cy="182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 проектной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свободной творческой личности ребенка. Стержнем технологии проектной деятельности является самостоятельная деятельность детей – исследовательская, познавательная, продуктивная, в процессе которой ребенок познает окружающий мир и воплощает новые знания в реальные продукты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Clr>
                <a:srgbClr val="0BD0D9"/>
              </a:buClr>
              <a:buNone/>
            </a:pPr>
            <a:endParaRPr lang="ru-RU" sz="2200" b="1" dirty="0">
              <a:solidFill>
                <a:srgbClr val="0F6FC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lnSpc>
                <a:spcPct val="110000"/>
              </a:lnSpc>
              <a:buClr>
                <a:srgbClr val="0BD0D9"/>
              </a:buClr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 проектов:</a:t>
            </a:r>
          </a:p>
          <a:p>
            <a:pPr lvl="0">
              <a:lnSpc>
                <a:spcPct val="110000"/>
              </a:lnSpc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-творческие;</a:t>
            </a:r>
          </a:p>
          <a:p>
            <a:pPr lvl="0">
              <a:lnSpc>
                <a:spcPct val="110000"/>
              </a:lnSpc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ролевые, игровые;  </a:t>
            </a:r>
          </a:p>
          <a:p>
            <a:pPr lvl="0">
              <a:lnSpc>
                <a:spcPct val="110000"/>
              </a:lnSpc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ознакомительно-ориентировочные </a:t>
            </a:r>
          </a:p>
          <a:p>
            <a:pPr marL="0" lvl="0" indent="0">
              <a:lnSpc>
                <a:spcPct val="110000"/>
              </a:lnSpc>
              <a:buClr>
                <a:srgbClr val="0BD0D9"/>
              </a:buCl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(информационные); </a:t>
            </a:r>
          </a:p>
          <a:p>
            <a:pPr lvl="0">
              <a:lnSpc>
                <a:spcPct val="110000"/>
              </a:lnSpc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практико-ориентированные </a:t>
            </a:r>
          </a:p>
          <a:p>
            <a:pPr marL="0" lvl="0" indent="0">
              <a:lnSpc>
                <a:spcPct val="110000"/>
              </a:lnSpc>
              <a:buClr>
                <a:srgbClr val="0BD0D9"/>
              </a:buCl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(прикладные);</a:t>
            </a:r>
          </a:p>
          <a:p>
            <a:pPr lvl="0">
              <a:lnSpc>
                <a:spcPct val="110000"/>
              </a:lnSpc>
              <a:buClr>
                <a:srgbClr val="0BD0D9"/>
              </a:buCl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творческие.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149080"/>
            <a:ext cx="2882900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1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 исследовательской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389120"/>
          </a:xfrm>
        </p:spPr>
        <p:txBody>
          <a:bodyPr>
            <a:noAutofit/>
          </a:bodyPr>
          <a:lstStyle/>
          <a:p>
            <a:pPr marL="0" lvl="0" indent="0">
              <a:buClr>
                <a:srgbClr val="0BD0D9"/>
              </a:buClr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дошкольников основные ключевые компетенции, способность к исследовательскому типу мышления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Clr>
                <a:srgbClr val="0BD0D9"/>
              </a:buClr>
              <a:buNone/>
            </a:pPr>
            <a:endParaRPr lang="ru-RU" sz="1600" b="1" dirty="0">
              <a:solidFill>
                <a:srgbClr val="009DD9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 и  приемы  организации </a:t>
            </a:r>
          </a:p>
          <a:p>
            <a:pPr marL="0" lvl="0" indent="0" algn="ctr">
              <a:buClr>
                <a:srgbClr val="0BD0D9"/>
              </a:buClr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экспериментально – исследовательской деятельности: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постановка и решение вопросов проблемного характера;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наблюдения;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моделирование (создание моделей об изменениях в неживой природе);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опыты;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фиксация результатов: наблюдений, опытов, экспериментов,    трудовой деятельности;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«погружение» в краски, звуки, запахи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образы природы;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подражание голосам и звукам природы;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использование художественного слова;</a:t>
            </a:r>
          </a:p>
          <a:p>
            <a:pPr lvl="0">
              <a:buClr>
                <a:srgbClr val="0BD0D9"/>
              </a:buCl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дидактические игры, игровые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обучающие и творчески развивающие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итуации.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4781656"/>
            <a:ext cx="2880320" cy="191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6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660</Words>
  <Application>Microsoft Office PowerPoint</Application>
  <PresentationFormat>Экран (4:3)</PresentationFormat>
  <Paragraphs>110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Выполнил воспитатель:  Золотарёва Н.А.</vt:lpstr>
      <vt:lpstr>Презентация PowerPoint</vt:lpstr>
      <vt:lpstr>Актуальность</vt:lpstr>
      <vt:lpstr>Презентация PowerPoint</vt:lpstr>
      <vt:lpstr>Презентация PowerPoint</vt:lpstr>
      <vt:lpstr>Современные педагогические технологии </vt:lpstr>
      <vt:lpstr>Здоровьесберегающая  технология</vt:lpstr>
      <vt:lpstr>Технология  проектной деятельности</vt:lpstr>
      <vt:lpstr>Технология  исследовательской деятельности</vt:lpstr>
      <vt:lpstr>Информационно-коммуникационная технология</vt:lpstr>
      <vt:lpstr>Личностно - ориентированная технология</vt:lpstr>
      <vt:lpstr>Игровая  технология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 воспитатель:  Золотарёва Н.А.</dc:title>
  <dc:creator>Uliana</dc:creator>
  <cp:lastModifiedBy>Uliana</cp:lastModifiedBy>
  <cp:revision>6</cp:revision>
  <dcterms:created xsi:type="dcterms:W3CDTF">2019-11-18T11:12:32Z</dcterms:created>
  <dcterms:modified xsi:type="dcterms:W3CDTF">2019-11-18T12:05:14Z</dcterms:modified>
</cp:coreProperties>
</file>