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91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90" r:id="rId12"/>
    <p:sldId id="271" r:id="rId13"/>
    <p:sldId id="265" r:id="rId14"/>
    <p:sldId id="272" r:id="rId15"/>
    <p:sldId id="283" r:id="rId16"/>
    <p:sldId id="288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54" y="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EE00FA-BD29-4493-BDB9-EBF3C55CFF2B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DE6EDC-607F-4720-B71D-997DB477B5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EE00FA-BD29-4493-BDB9-EBF3C55CFF2B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DE6EDC-607F-4720-B71D-997DB477B5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EE00FA-BD29-4493-BDB9-EBF3C55CFF2B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DE6EDC-607F-4720-B71D-997DB477B5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EE00FA-BD29-4493-BDB9-EBF3C55CFF2B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DE6EDC-607F-4720-B71D-997DB477B5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EE00FA-BD29-4493-BDB9-EBF3C55CFF2B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DE6EDC-607F-4720-B71D-997DB477B5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EE00FA-BD29-4493-BDB9-EBF3C55CFF2B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DE6EDC-607F-4720-B71D-997DB477B5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EE00FA-BD29-4493-BDB9-EBF3C55CFF2B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DE6EDC-607F-4720-B71D-997DB477B5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EE00FA-BD29-4493-BDB9-EBF3C55CFF2B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DE6EDC-607F-4720-B71D-997DB477B5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EE00FA-BD29-4493-BDB9-EBF3C55CFF2B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DE6EDC-607F-4720-B71D-997DB477B5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EE00FA-BD29-4493-BDB9-EBF3C55CFF2B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DE6EDC-607F-4720-B71D-997DB477B5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EE00FA-BD29-4493-BDB9-EBF3C55CFF2B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DE6EDC-607F-4720-B71D-997DB477B5B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81EE00FA-BD29-4493-BDB9-EBF3C55CFF2B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EDE6EDC-607F-4720-B71D-997DB477B5B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15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857232"/>
            <a:ext cx="7772400" cy="1071570"/>
          </a:xfrm>
        </p:spPr>
        <p:txBody>
          <a:bodyPr/>
          <a:lstStyle/>
          <a:p>
            <a:pPr algn="ctr"/>
            <a:r>
              <a:rPr lang="ru-RU" dirty="0" smtClean="0"/>
              <a:t>Снежинки.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1195667764__6_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1643050"/>
            <a:ext cx="3615179" cy="3976697"/>
          </a:xfrm>
          <a:prstGeom prst="ellipse">
            <a:avLst/>
          </a:prstGeom>
          <a:effectLst>
            <a:softEdge rad="127000"/>
          </a:effectLst>
        </p:spPr>
      </p:pic>
      <p:pic>
        <p:nvPicPr>
          <p:cNvPr id="5" name="Рисунок 4" descr="snow9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86182" y="2928934"/>
            <a:ext cx="5080000" cy="3606800"/>
          </a:xfrm>
          <a:prstGeom prst="round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4860032" y="1886049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Презентацию подготовила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Воспитатель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МБДОУ Д/С «Вишенка»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Наумова О.А.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183880" cy="1051560"/>
          </a:xfrm>
        </p:spPr>
        <p:txBody>
          <a:bodyPr/>
          <a:lstStyle/>
          <a:p>
            <a:pPr algn="ctr"/>
            <a:r>
              <a:rPr lang="ru-RU" dirty="0" smtClean="0"/>
              <a:t>СНЕГ. А КАКОЙ ОН</a:t>
            </a:r>
            <a:r>
              <a:rPr lang="en-US" dirty="0" smtClean="0"/>
              <a:t> ?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187624" y="1547500"/>
            <a:ext cx="27158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Бывает рассыпчатый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580112" y="1547500"/>
            <a:ext cx="20040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Бывает липкий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6202" y="2276872"/>
            <a:ext cx="3611893" cy="27089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2709" y="2348880"/>
            <a:ext cx="3515883" cy="26369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188640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ЧТО МОЖНО СЛЕПИТЬ ИЗ СНЕГА?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920" y="1412776"/>
            <a:ext cx="2496905" cy="1872679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3458031"/>
            <a:ext cx="1995686" cy="266091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6216" y="1410505"/>
            <a:ext cx="1923678" cy="256490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60398" y="1401388"/>
            <a:ext cx="2771800" cy="207885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03554" y="3722060"/>
            <a:ext cx="2843808" cy="2132856"/>
          </a:xfrm>
          <a:prstGeom prst="rect">
            <a:avLst/>
          </a:prstGeom>
        </p:spPr>
      </p:pic>
      <p:pic>
        <p:nvPicPr>
          <p:cNvPr id="10" name="Содержимое 3" descr="53678360_1263286214_short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1908" y="3998252"/>
            <a:ext cx="1779334" cy="19928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43330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Кто вяжет </a:t>
            </a:r>
            <a:r>
              <a:rPr lang="ru-RU" b="1" dirty="0" smtClean="0"/>
              <a:t>снежинки</a:t>
            </a:r>
            <a:r>
              <a:rPr lang="ru-RU" dirty="0" smtClean="0"/>
              <a:t> и с неба бросает?</a:t>
            </a:r>
            <a:br>
              <a:rPr lang="ru-RU" dirty="0" smtClean="0"/>
            </a:br>
            <a:r>
              <a:rPr lang="ru-RU" dirty="0" smtClean="0"/>
              <a:t>Узоров таких даже мама не знает</a:t>
            </a:r>
            <a:br>
              <a:rPr lang="ru-RU" dirty="0" smtClean="0"/>
            </a:br>
            <a:r>
              <a:rPr lang="ru-RU" dirty="0" smtClean="0"/>
              <a:t>И пряжи нигде не встречали такой -</a:t>
            </a:r>
            <a:br>
              <a:rPr lang="ru-RU" dirty="0" smtClean="0"/>
            </a:br>
            <a:r>
              <a:rPr lang="ru-RU" dirty="0" smtClean="0"/>
              <a:t>Наш город весь белый, слегка </a:t>
            </a:r>
            <a:r>
              <a:rPr lang="ru-RU" dirty="0" err="1" smtClean="0"/>
              <a:t>голубой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dirty="0" smtClean="0"/>
              <a:t>А, может быть, их вырезают из ситца</a:t>
            </a:r>
            <a:br>
              <a:rPr lang="ru-RU" dirty="0" smtClean="0"/>
            </a:br>
            <a:r>
              <a:rPr lang="ru-RU" dirty="0" smtClean="0"/>
              <a:t>И тихо спускают ко мне на ресницы?</a:t>
            </a:r>
            <a:br>
              <a:rPr lang="ru-RU" dirty="0" smtClean="0"/>
            </a:br>
            <a:r>
              <a:rPr lang="ru-RU" dirty="0" smtClean="0"/>
              <a:t>Слезой на щеках они медленно тают...</a:t>
            </a:r>
            <a:br>
              <a:rPr lang="ru-RU" dirty="0" smtClean="0"/>
            </a:br>
            <a:r>
              <a:rPr lang="ru-RU" dirty="0" smtClean="0"/>
              <a:t>Откуда снежинки? Хоть кто-нибудь знает?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183880" cy="1051560"/>
          </a:xfrm>
        </p:spPr>
        <p:txBody>
          <a:bodyPr/>
          <a:lstStyle/>
          <a:p>
            <a:pPr algn="ctr"/>
            <a:r>
              <a:rPr lang="ru-RU" dirty="0" smtClean="0"/>
              <a:t>ЗИМНИЕ ИГРЫ !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1384216"/>
            <a:ext cx="2771800" cy="207885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4149080"/>
            <a:ext cx="2784309" cy="208823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22861" y="3621407"/>
            <a:ext cx="19351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ДВА МОРОЗА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9912" y="1384216"/>
            <a:ext cx="2166102" cy="216610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3961039"/>
            <a:ext cx="2204864" cy="220486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8508" y="1384216"/>
            <a:ext cx="2166102" cy="216610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511478" y="3591707"/>
            <a:ext cx="1334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СНЕЖКИ</a:t>
            </a:r>
            <a:endParaRPr lang="ru-RU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075240" cy="893792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ЖИВОТНЫМ ТОЖЕ НРАВИТСЯ СНЕГ.</a:t>
            </a:r>
            <a:endParaRPr lang="ru-RU" sz="2800" dirty="0"/>
          </a:p>
        </p:txBody>
      </p:sp>
      <p:pic>
        <p:nvPicPr>
          <p:cNvPr id="4" name="Содержимое 3" descr="0_4ecc7_a44ef534_XL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1359542"/>
            <a:ext cx="3024336" cy="22682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Содержимое 3" descr="0b0955abaea95ee85b97041c8353d7f9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672" y="3602712"/>
            <a:ext cx="2214246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Содержимое 3" descr="ravikinfo_volf_12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9408" y="1298456"/>
            <a:ext cx="3072342" cy="2304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Содержимое 3" descr="post-3-12257496999126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9408" y="3717032"/>
            <a:ext cx="3202394" cy="21368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980728"/>
            <a:ext cx="8183880" cy="105156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А вы видели какие узоры оставляет снег ?</a:t>
            </a:r>
            <a:br>
              <a:rPr lang="ru-RU" dirty="0"/>
            </a:br>
            <a:endParaRPr lang="ru-RU" dirty="0"/>
          </a:p>
        </p:txBody>
      </p:sp>
      <p:pic>
        <p:nvPicPr>
          <p:cNvPr id="5" name="Содержимое 3" descr="21165458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518588"/>
            <a:ext cx="4345847" cy="3259385"/>
          </a:xfrm>
          <a:prstGeom prst="round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Содержимое 3" descr="7347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363" y="2420888"/>
            <a:ext cx="4105378" cy="3168352"/>
          </a:xfrm>
          <a:prstGeom prst="round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078" y="4509120"/>
            <a:ext cx="8183880" cy="1051560"/>
          </a:xfrm>
        </p:spPr>
        <p:txBody>
          <a:bodyPr/>
          <a:lstStyle/>
          <a:p>
            <a:pPr algn="ctr"/>
            <a:r>
              <a:rPr lang="ru-RU" dirty="0" smtClean="0"/>
              <a:t>ПАСИБО ЗА ВНИМАНИЕ !</a:t>
            </a:r>
            <a:endParaRPr lang="ru-RU" dirty="0"/>
          </a:p>
        </p:txBody>
      </p:sp>
      <p:pic>
        <p:nvPicPr>
          <p:cNvPr id="5" name="Содержимое 10" descr="priroda-zima-derevia-sneg-eli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3630" y="530225"/>
            <a:ext cx="5902777" cy="418782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1" y="908720"/>
            <a:ext cx="7772400" cy="914400"/>
          </a:xfrm>
        </p:spPr>
        <p:txBody>
          <a:bodyPr/>
          <a:lstStyle/>
          <a:p>
            <a:pPr algn="l"/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Создать условия для расширения и закрепления знаний детей по теме: «Снег - снежинки».</a:t>
            </a: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09328" y="2132856"/>
            <a:ext cx="763284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b="1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>
              <a:buNone/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1. Образовательные: Уточнять, расширять и активизировать словарь по теме: «Снег»; развивать умение  сравнивать и обобщать; закреплять умения использовать слова, противоположные по смыслу; продолжать упражнять детей в согласовании слов в предложении.</a:t>
            </a:r>
            <a:br>
              <a:rPr lang="ru-RU">
                <a:latin typeface="Times New Roman" pitchFamily="18" charset="0"/>
                <a:cs typeface="Times New Roman" pitchFamily="18" charset="0"/>
              </a:rPr>
            </a:br>
            <a:r>
              <a:rPr lang="ru-RU">
                <a:latin typeface="Times New Roman" pitchFamily="18" charset="0"/>
                <a:cs typeface="Times New Roman" pitchFamily="18" charset="0"/>
              </a:rPr>
              <a:t>2. Развивающие: Развивать вербальную память, развивать словесно-логическое мышление, развивать зрительное восприятие и связную речь; развивать любознательность и положительное отношение к процессу обучения.</a:t>
            </a:r>
            <a:br>
              <a:rPr lang="ru-RU">
                <a:latin typeface="Times New Roman" pitchFamily="18" charset="0"/>
                <a:cs typeface="Times New Roman" pitchFamily="18" charset="0"/>
              </a:rPr>
            </a:br>
            <a:r>
              <a:rPr lang="ru-RU">
                <a:latin typeface="Times New Roman" pitchFamily="18" charset="0"/>
                <a:cs typeface="Times New Roman" pitchFamily="18" charset="0"/>
              </a:rPr>
              <a:t>3. Воспитательные: Формировать у детей познавательно – исследовательский интерес; воспитание организованности и культуры поведения.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0244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218143"/>
            <a:ext cx="8183880" cy="1051560"/>
          </a:xfrm>
        </p:spPr>
        <p:txBody>
          <a:bodyPr>
            <a:noAutofit/>
          </a:bodyPr>
          <a:lstStyle/>
          <a:p>
            <a:r>
              <a:rPr lang="ru-RU" sz="1800" b="0" dirty="0" smtClean="0">
                <a:solidFill>
                  <a:schemeClr val="tx1"/>
                </a:solidFill>
              </a:rPr>
              <a:t>Он пушистый, серебристый,</a:t>
            </a:r>
            <a:r>
              <a:rPr lang="ru-RU" sz="1800" dirty="0" smtClean="0">
                <a:solidFill>
                  <a:schemeClr val="tx1"/>
                </a:solidFill>
              </a:rPr>
              <a:t/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b="0" dirty="0" smtClean="0">
                <a:solidFill>
                  <a:schemeClr val="tx1"/>
                </a:solidFill>
              </a:rPr>
              <a:t>Но рукой его не тронь:</a:t>
            </a:r>
            <a:r>
              <a:rPr lang="ru-RU" sz="1800" dirty="0" smtClean="0">
                <a:solidFill>
                  <a:schemeClr val="tx1"/>
                </a:solidFill>
              </a:rPr>
              <a:t/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b="0" dirty="0" smtClean="0">
                <a:solidFill>
                  <a:schemeClr val="tx1"/>
                </a:solidFill>
              </a:rPr>
              <a:t>Станет капелькою чистой,</a:t>
            </a:r>
            <a:r>
              <a:rPr lang="ru-RU" sz="1800" dirty="0" smtClean="0">
                <a:solidFill>
                  <a:schemeClr val="tx1"/>
                </a:solidFill>
              </a:rPr>
              <a:t/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b="0" dirty="0" smtClean="0">
                <a:solidFill>
                  <a:schemeClr val="tx1"/>
                </a:solidFill>
              </a:rPr>
              <a:t>Как поймаешь на ладонь.</a:t>
            </a:r>
            <a:endParaRPr lang="ru-RU" sz="18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3827342"/>
          </a:xfrm>
        </p:spPr>
        <p:txBody>
          <a:bodyPr>
            <a:normAutofit fontScale="55000" lnSpcReduction="20000"/>
          </a:bodyPr>
          <a:lstStyle/>
          <a:p>
            <a:r>
              <a:rPr lang="ru-RU" b="1" dirty="0" smtClean="0"/>
              <a:t>Снежок</a:t>
            </a:r>
          </a:p>
          <a:p>
            <a:r>
              <a:rPr lang="ru-RU" i="1" dirty="0" smtClean="0"/>
              <a:t>Николай Некрасов</a:t>
            </a:r>
            <a:endParaRPr lang="ru-RU" dirty="0" smtClean="0"/>
          </a:p>
          <a:p>
            <a:r>
              <a:rPr lang="ru-RU" dirty="0" smtClean="0"/>
              <a:t>Снежок порхает, кружится,</a:t>
            </a:r>
            <a:br>
              <a:rPr lang="ru-RU" dirty="0" smtClean="0"/>
            </a:br>
            <a:r>
              <a:rPr lang="ru-RU" dirty="0" smtClean="0"/>
              <a:t>На улице бело.</a:t>
            </a:r>
            <a:br>
              <a:rPr lang="ru-RU" dirty="0" smtClean="0"/>
            </a:br>
            <a:r>
              <a:rPr lang="ru-RU" dirty="0" smtClean="0"/>
              <a:t>И превратились лужицы</a:t>
            </a:r>
            <a:br>
              <a:rPr lang="ru-RU" dirty="0" smtClean="0"/>
            </a:br>
            <a:r>
              <a:rPr lang="ru-RU" dirty="0" smtClean="0"/>
              <a:t>В холодное стекло.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Где летом пели зяблики,</a:t>
            </a:r>
            <a:br>
              <a:rPr lang="ru-RU" dirty="0" smtClean="0"/>
            </a:br>
            <a:r>
              <a:rPr lang="ru-RU" dirty="0" smtClean="0"/>
              <a:t>Сегодня — посмотри! -</a:t>
            </a:r>
            <a:br>
              <a:rPr lang="ru-RU" dirty="0" smtClean="0"/>
            </a:br>
            <a:r>
              <a:rPr lang="ru-RU" dirty="0" smtClean="0"/>
              <a:t>Как </a:t>
            </a:r>
            <a:r>
              <a:rPr lang="ru-RU" dirty="0" err="1" smtClean="0"/>
              <a:t>розовые</a:t>
            </a:r>
            <a:r>
              <a:rPr lang="ru-RU" dirty="0" smtClean="0"/>
              <a:t> яблоки,</a:t>
            </a:r>
            <a:br>
              <a:rPr lang="ru-RU" dirty="0" smtClean="0"/>
            </a:br>
            <a:r>
              <a:rPr lang="ru-RU" dirty="0" smtClean="0"/>
              <a:t>На ветках снегири.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Снежок изрезан лыжами,</a:t>
            </a:r>
            <a:br>
              <a:rPr lang="ru-RU" dirty="0" smtClean="0"/>
            </a:br>
            <a:r>
              <a:rPr lang="ru-RU" dirty="0" smtClean="0"/>
              <a:t>Как мел, скрипуч и сух,</a:t>
            </a:r>
            <a:br>
              <a:rPr lang="ru-RU" dirty="0" smtClean="0"/>
            </a:br>
            <a:r>
              <a:rPr lang="ru-RU" dirty="0" smtClean="0"/>
              <a:t>И ловит кошка рыжая</a:t>
            </a:r>
            <a:br>
              <a:rPr lang="ru-RU" dirty="0" smtClean="0"/>
            </a:br>
            <a:r>
              <a:rPr lang="ru-RU" dirty="0" smtClean="0"/>
              <a:t>Веселых белых мух.</a:t>
            </a:r>
          </a:p>
          <a:p>
            <a:endParaRPr lang="ru-RU" dirty="0" smtClean="0"/>
          </a:p>
          <a:p>
            <a:r>
              <a:rPr lang="ru-RU" b="1" dirty="0" smtClean="0"/>
              <a:t>Загадка.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makoto8-thum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2040" y="908720"/>
            <a:ext cx="3219450" cy="4610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1898516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Что же такое снег?</a:t>
            </a:r>
          </a:p>
          <a:p>
            <a:r>
              <a:rPr lang="ru-RU" dirty="0" smtClean="0"/>
              <a:t>Из всех водоемов - морей, океанов, рек испаряется вода. В виде пара крошечные невидимые частички воды поднимаются высоко в небо. Чем выше поднимаются частички, тем холоднее становится воздух. </a:t>
            </a:r>
            <a:endParaRPr lang="ru-RU" dirty="0"/>
          </a:p>
        </p:txBody>
      </p:sp>
      <p:pic>
        <p:nvPicPr>
          <p:cNvPr id="4" name="Рисунок 3" descr="4837789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4035" y="1988840"/>
            <a:ext cx="5581650" cy="4219575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/>
              <a:t>Пар охлаждается и превращается в маленькие кристаллы, которые соединяются друг с другом, образуя снежинки. Снежинки скапливаются в тучке и когда им ставится тесно они падают на землю</a:t>
            </a:r>
            <a:endParaRPr lang="ru-RU" sz="2000" dirty="0"/>
          </a:p>
        </p:txBody>
      </p:sp>
      <p:pic>
        <p:nvPicPr>
          <p:cNvPr id="5" name="Содержимое 7" descr="img8.jpg"/>
          <p:cNvPicPr>
            <a:picLocks noGrp="1"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78536" y="1988840"/>
            <a:ext cx="5832648" cy="39424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Из множества маленьких снежинок соединенных вместе образуется снег.</a:t>
            </a:r>
            <a:endParaRPr lang="ru-RU" dirty="0"/>
          </a:p>
        </p:txBody>
      </p:sp>
      <p:pic>
        <p:nvPicPr>
          <p:cNvPr id="4" name="Рисунок 3" descr="x_99cb12e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538" y="1619631"/>
            <a:ext cx="7143800" cy="4754649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Снег – словно мягкое покрывало накрыл землю, все растения с корешками, и насекомые проспят под снегом до самой весны .Если бы не было снежного покрова , то растения бы замерзали.</a:t>
            </a:r>
            <a:endParaRPr lang="ru-RU" dirty="0"/>
          </a:p>
        </p:txBody>
      </p:sp>
      <p:pic>
        <p:nvPicPr>
          <p:cNvPr id="4" name="Рисунок 3" descr="0_6e2c3_49ed7f62_XL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38176" y="2780928"/>
            <a:ext cx="2916080" cy="23339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3648" y="3284984"/>
            <a:ext cx="3779912" cy="24028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1327012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Загадка .</a:t>
            </a:r>
          </a:p>
          <a:p>
            <a:r>
              <a:rPr lang="ru-RU" dirty="0" smtClean="0"/>
              <a:t>Что за звёздочки резные</a:t>
            </a:r>
          </a:p>
          <a:p>
            <a:r>
              <a:rPr lang="ru-RU" dirty="0" smtClean="0"/>
              <a:t>На пальто и на платке? </a:t>
            </a:r>
            <a:br>
              <a:rPr lang="ru-RU" dirty="0" smtClean="0"/>
            </a:br>
            <a:r>
              <a:rPr lang="ru-RU" dirty="0" smtClean="0"/>
              <a:t>Все сквозные, вырезные, </a:t>
            </a:r>
            <a:br>
              <a:rPr lang="ru-RU" dirty="0" smtClean="0"/>
            </a:br>
            <a:r>
              <a:rPr lang="ru-RU" dirty="0" smtClean="0"/>
              <a:t>А возьмёшь - вода в руке. </a:t>
            </a:r>
            <a:endParaRPr lang="ru-RU" dirty="0"/>
          </a:p>
        </p:txBody>
      </p:sp>
      <p:pic>
        <p:nvPicPr>
          <p:cNvPr id="5" name="Рисунок 4" descr="25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4088" y="332656"/>
            <a:ext cx="2891071" cy="2509450"/>
          </a:xfrm>
          <a:prstGeom prst="round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6620" y="2132856"/>
            <a:ext cx="2484276" cy="3312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66120" y="3140968"/>
            <a:ext cx="3995936" cy="29969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1469888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У снежинок есть свои характерные особенности, каждая снежинка имеет 6 лучиков и на свете нет ни одной одинаковой снежинки.</a:t>
            </a:r>
          </a:p>
          <a:p>
            <a:endParaRPr lang="ru-RU" dirty="0"/>
          </a:p>
        </p:txBody>
      </p:sp>
      <p:pic>
        <p:nvPicPr>
          <p:cNvPr id="4" name="Рисунок 3" descr="161883_296472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2000240"/>
            <a:ext cx="1978130" cy="1788230"/>
          </a:xfrm>
          <a:prstGeom prst="round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Содержимое 3" descr="49513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49996" y="2008911"/>
            <a:ext cx="1960664" cy="1779559"/>
          </a:xfrm>
          <a:prstGeom prst="roundRect">
            <a:avLst/>
          </a:prstGeom>
        </p:spPr>
      </p:pic>
      <p:pic>
        <p:nvPicPr>
          <p:cNvPr id="7" name="Содержимое 3" descr="53678360_1263286214_short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1150" y="1895479"/>
            <a:ext cx="1779334" cy="19928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Содержимое 3" descr="1195667895__30_1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6512" y="1963441"/>
            <a:ext cx="2144260" cy="1856929"/>
          </a:xfrm>
          <a:prstGeom prst="roundRect">
            <a:avLst/>
          </a:prstGeom>
        </p:spPr>
      </p:pic>
      <p:pic>
        <p:nvPicPr>
          <p:cNvPr id="9" name="Содержимое 3" descr="88498008_4524271_0_3f4b_8d1c2488_L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0004" y="3888333"/>
            <a:ext cx="2287757" cy="2278606"/>
          </a:xfrm>
          <a:prstGeom prst="round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Содержимое 3" descr="1195667764__6_1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7904" y="3897004"/>
            <a:ext cx="2007553" cy="2208308"/>
          </a:xfrm>
          <a:prstGeom prst="round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Содержимое 3" descr="Z9d1n1d2vh4.jp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55600" y="4067702"/>
            <a:ext cx="2093733" cy="1866912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154</TotalTime>
  <Words>220</Words>
  <Application>Microsoft Office PowerPoint</Application>
  <PresentationFormat>Экран (4:3)</PresentationFormat>
  <Paragraphs>33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Times New Roman</vt:lpstr>
      <vt:lpstr>Verdana</vt:lpstr>
      <vt:lpstr>Wingdings 2</vt:lpstr>
      <vt:lpstr>Аспект</vt:lpstr>
      <vt:lpstr>Снежинки.</vt:lpstr>
      <vt:lpstr>Презентация PowerPoint</vt:lpstr>
      <vt:lpstr>Он пушистый, серебристый, Но рукой его не тронь: Станет капелькою чистой, Как поймаешь на ладонь.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СНЕГ. А КАКОЙ ОН ?</vt:lpstr>
      <vt:lpstr>ЧТО МОЖНО СЛЕПИТЬ ИЗ СНЕГА?</vt:lpstr>
      <vt:lpstr>Презентация PowerPoint</vt:lpstr>
      <vt:lpstr>ЗИМНИЕ ИГРЫ !</vt:lpstr>
      <vt:lpstr>ЖИВОТНЫМ ТОЖЕ НРАВИТСЯ СНЕГ.</vt:lpstr>
      <vt:lpstr>А вы видели какие узоры оставляет снег ? </vt:lpstr>
      <vt:lpstr>ПАСИБО ЗА ВНИМАНИЕ 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Снежинки.</dc:title>
  <dc:creator>Анастасия</dc:creator>
  <cp:lastModifiedBy>Chubaka</cp:lastModifiedBy>
  <cp:revision>19</cp:revision>
  <dcterms:created xsi:type="dcterms:W3CDTF">2012-12-03T06:33:42Z</dcterms:created>
  <dcterms:modified xsi:type="dcterms:W3CDTF">2022-02-15T15:45:01Z</dcterms:modified>
</cp:coreProperties>
</file>