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4949"/>
    <a:srgbClr val="04324E"/>
    <a:srgbClr val="3E52A0"/>
    <a:srgbClr val="2E2C2D"/>
    <a:srgbClr val="47627F"/>
    <a:srgbClr val="04105A"/>
    <a:srgbClr val="ED613E"/>
    <a:srgbClr val="BF3C48"/>
    <a:srgbClr val="856E45"/>
    <a:srgbClr val="6F2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9611" y="-145620"/>
            <a:ext cx="7886700" cy="1325563"/>
          </a:xfrm>
        </p:spPr>
        <p:txBody>
          <a:bodyPr/>
          <a:lstStyle/>
          <a:p>
            <a:r>
              <a:rPr lang="ru-RU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из истории</a:t>
            </a:r>
            <a:endParaRPr lang="ru-RU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4610615" cy="4558699"/>
          </a:xfrm>
        </p:spPr>
        <p:txBody>
          <a:bodyPr>
            <a:normAutofit lnSpcReduction="10000"/>
          </a:bodyPr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ПЛАТОН (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Platon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(род. 427 — ум. 347 гг. до н.э.) — греческий философ. Родился в Афинах. Настоящее имя Платона было 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Аристокл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Прозвище Платон (Широкоплечий) было ему дано в молодости за мощное телосложение. Происходил из знатного рода и получил прекрасное образование.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465" y="1825624"/>
            <a:ext cx="2856710" cy="3652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998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417" y="-129145"/>
            <a:ext cx="7886700" cy="1325563"/>
          </a:xfrm>
        </p:spPr>
        <p:txBody>
          <a:bodyPr/>
          <a:lstStyle/>
          <a:p>
            <a:r>
              <a:rPr lang="ru-RU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Риторика Платона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5211977" cy="473169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Особенности философских взглядов Платона отразились и в его теории красноречия. Он различает вещь и идею вещи, тело и душу. Душа, идея, знание, вообще все человеческое поведение интерпретируются в его философских работах. 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Идеи (высшая среди них - идея блага) - вечные и неизменные умопостигаемые прообразы вещей, всего преходящего и изменчивого бытия. 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Вещи - это лишь подобие и отражение идей. 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627" y="2021394"/>
            <a:ext cx="2767914" cy="188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156" y="4336752"/>
            <a:ext cx="2724553" cy="2115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7193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9245" y="3237309"/>
            <a:ext cx="3786831" cy="27710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«Красноречие - это мастер убеждения, внушающего веру в справедливое и несправедливое, а не поучающего, что справедливо, что нет».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940" y="1359243"/>
            <a:ext cx="4360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Красноречие - инструмент весьма тонкий, и пользоваться им, по мнению Платона, следует осторожно, по справедливости, не злоупотребляя его огромными возможностями. 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408" y="996779"/>
            <a:ext cx="2143418" cy="214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045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689" y="0"/>
            <a:ext cx="8318478" cy="11038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 как метод аргументации </a:t>
            </a:r>
            <a:endParaRPr lang="ru-RU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4668280" cy="4641078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Платон совершенствовал искусство диалога. Сам Платон, будучи учеником Сократа, в наибольшей степени способствовал развитию и пропаганде диалога как нового метода аргументации, который в большой мере соответствовал ищущему, творческому духу античной мысли. По сути дела, ему мы и обязаны знакомством с этим методом аргументации, которым широко пользовался Сократ. Платоновские диалоги остроумные, логично построенные, по внешнему впечатлению загадочные, возбуждали интерес к предмету спора или беседы. Платон обогатил живую публичную речь приемами и формами полемики, с помощью иносказаний и метафор сделал ее язык ярким и выразительным.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505" y="1994905"/>
            <a:ext cx="2531347" cy="3623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3490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3666" y="-205946"/>
            <a:ext cx="7886700" cy="1325563"/>
          </a:xfrm>
        </p:spPr>
        <p:txBody>
          <a:bodyPr/>
          <a:lstStyle/>
          <a:p>
            <a:r>
              <a:rPr lang="ru-RU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Афоризмы, высказывания, цитаты и </a:t>
            </a:r>
            <a:r>
              <a:rPr lang="ru-RU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изречения</a:t>
            </a:r>
            <a:r>
              <a:rPr lang="ru-RU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Платона</a:t>
            </a:r>
            <a:endParaRPr lang="ru-RU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Глупца можно узнать по двум приметам: он много говорит о вещах, для него бесполезных, и высказывается о том, про что его не спрашивают. </a:t>
            </a:r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Говорить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усталости, ничего не сказав, - это всегда было высшим даром ораторов. 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Общаться с такими людьми трудно: ничто не вызывает их одобрения, кроме богатства. 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Мудрым является тот, кто сведущ в том деле, которое он совершает. 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37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330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Немного из истории</vt:lpstr>
      <vt:lpstr>Риторика Платона </vt:lpstr>
      <vt:lpstr>Презентация PowerPoint</vt:lpstr>
      <vt:lpstr>Диалог как метод аргументации </vt:lpstr>
      <vt:lpstr>Афоризмы, высказывания, цитаты и изречения Платона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1</cp:lastModifiedBy>
  <cp:revision>37</cp:revision>
  <dcterms:created xsi:type="dcterms:W3CDTF">2018-09-04T12:10:47Z</dcterms:created>
  <dcterms:modified xsi:type="dcterms:W3CDTF">2022-02-15T17:50:06Z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239786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