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9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87" r:id="rId10"/>
    <p:sldId id="289" r:id="rId11"/>
    <p:sldId id="288" r:id="rId12"/>
    <p:sldId id="272" r:id="rId13"/>
    <p:sldId id="285" r:id="rId14"/>
    <p:sldId id="286" r:id="rId15"/>
    <p:sldId id="281" r:id="rId16"/>
    <p:sldId id="282" r:id="rId17"/>
    <p:sldId id="277" r:id="rId18"/>
    <p:sldId id="283" r:id="rId19"/>
    <p:sldId id="284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660"/>
  </p:normalViewPr>
  <p:slideViewPr>
    <p:cSldViewPr>
      <p:cViewPr varScale="1">
        <p:scale>
          <a:sx n="68" d="100"/>
          <a:sy n="68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36AB11-BD8D-4097-9D7B-09C0EB42B962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8C349-9E69-432B-9397-950D64B16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indent="449263" algn="ctr" fontAlgn="base"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№6 «Светлячок»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Лесосибирска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«ППРС – как стимул речевого развития детей раннего возраста»</a:t>
            </a: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3273C-0ADE-47E5-B7A5-CE63ECEDB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122" y="136069"/>
            <a:ext cx="2730926" cy="2102122"/>
          </a:xfrm>
        </p:spPr>
        <p:txBody>
          <a:bodyPr>
            <a:normAutofit/>
          </a:bodyPr>
          <a:lstStyle/>
          <a:p>
            <a:r>
              <a:rPr lang="ru-RU" sz="2400" dirty="0"/>
              <a:t>Выставка Дидактических игр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60B055-15C9-44EB-B9E4-EA48BB26DE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808" y="2962751"/>
            <a:ext cx="5157192" cy="3867894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6CA3C55B-8389-4818-9C0B-21272B1F68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31" y="260648"/>
            <a:ext cx="4494301" cy="3370725"/>
          </a:xfrm>
        </p:spPr>
      </p:pic>
    </p:spTree>
    <p:extLst>
      <p:ext uri="{BB962C8B-B14F-4D97-AF65-F5344CB8AC3E}">
        <p14:creationId xmlns:p14="http://schemas.microsoft.com/office/powerpoint/2010/main" val="982271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01127_19132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28846" y="685979"/>
            <a:ext cx="4345022" cy="3258767"/>
          </a:xfrm>
        </p:spPr>
      </p:pic>
      <p:pic>
        <p:nvPicPr>
          <p:cNvPr id="5" name="Рисунок 4" descr="IMG_20201127_1914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571744"/>
            <a:ext cx="5238754" cy="392906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IMG_20201014_12154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2573" y="1026897"/>
            <a:ext cx="5357850" cy="4018388"/>
          </a:xfrm>
        </p:spPr>
      </p:pic>
      <p:pic>
        <p:nvPicPr>
          <p:cNvPr id="13" name="Рисунок 12" descr="IMG_20201016_17332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2786058"/>
            <a:ext cx="5429256" cy="407194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0201112_091647 (1)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34" y="357166"/>
            <a:ext cx="8418568" cy="631392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0652" y="428604"/>
            <a:ext cx="7553348" cy="357190"/>
          </a:xfrm>
        </p:spPr>
        <p:txBody>
          <a:bodyPr>
            <a:noAutofit/>
          </a:bodyPr>
          <a:lstStyle/>
          <a:p>
            <a:r>
              <a:rPr lang="ru-RU" sz="2400" dirty="0"/>
              <a:t>Центр изобразительной деятельности</a:t>
            </a:r>
          </a:p>
        </p:txBody>
      </p:sp>
      <p:pic>
        <p:nvPicPr>
          <p:cNvPr id="4" name="Содержимое 3" descr="IMG_20201112_14141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990561"/>
            <a:ext cx="7823252" cy="586743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28604"/>
            <a:ext cx="4143404" cy="642942"/>
          </a:xfrm>
        </p:spPr>
        <p:txBody>
          <a:bodyPr>
            <a:normAutofit/>
          </a:bodyPr>
          <a:lstStyle/>
          <a:p>
            <a:r>
              <a:rPr lang="ru-RU" sz="2000" dirty="0"/>
              <a:t>Центр сюжетно-ролевых игр</a:t>
            </a:r>
          </a:p>
        </p:txBody>
      </p:sp>
      <p:pic>
        <p:nvPicPr>
          <p:cNvPr id="4" name="Содержимое 3" descr="IMG_20201110_13514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02468" y="702468"/>
            <a:ext cx="5619746" cy="4214810"/>
          </a:xfrm>
        </p:spPr>
      </p:pic>
      <p:pic>
        <p:nvPicPr>
          <p:cNvPr id="7" name="Рисунок 6" descr="IMG_20201110_1353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0428" y="1714489"/>
            <a:ext cx="5715042" cy="428628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0152" y="285728"/>
            <a:ext cx="4133848" cy="328594"/>
          </a:xfrm>
        </p:spPr>
        <p:txBody>
          <a:bodyPr>
            <a:noAutofit/>
          </a:bodyPr>
          <a:lstStyle/>
          <a:p>
            <a:r>
              <a:rPr lang="ru-RU" sz="2000" dirty="0"/>
              <a:t>Центр сенсорного и математического развития </a:t>
            </a:r>
          </a:p>
        </p:txBody>
      </p:sp>
      <p:pic>
        <p:nvPicPr>
          <p:cNvPr id="4" name="Содержимое 3" descr="IMG_20201112_13573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97719" y="702463"/>
            <a:ext cx="6381752" cy="4786314"/>
          </a:xfrm>
        </p:spPr>
      </p:pic>
      <p:pic>
        <p:nvPicPr>
          <p:cNvPr id="10" name="Рисунок 9" descr="IMG_20201112_1357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76689" y="1690689"/>
            <a:ext cx="5905498" cy="44291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00042"/>
            <a:ext cx="2786082" cy="571504"/>
          </a:xfrm>
        </p:spPr>
        <p:txBody>
          <a:bodyPr>
            <a:normAutofit/>
          </a:bodyPr>
          <a:lstStyle/>
          <a:p>
            <a:r>
              <a:rPr lang="ru-RU" sz="2800" dirty="0"/>
              <a:t>Центр игры </a:t>
            </a:r>
          </a:p>
        </p:txBody>
      </p:sp>
      <p:pic>
        <p:nvPicPr>
          <p:cNvPr id="5" name="Содержимое 4" descr="IMG_20201110_13324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31065" y="845355"/>
            <a:ext cx="5048526" cy="3786395"/>
          </a:xfrm>
        </p:spPr>
      </p:pic>
      <p:pic>
        <p:nvPicPr>
          <p:cNvPr id="6" name="Рисунок 5" descr="IMG_20201110_1335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493" y="2714620"/>
            <a:ext cx="5524507" cy="414338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01112_13073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34616" cy="4525962"/>
          </a:xfrm>
        </p:spPr>
      </p:pic>
      <p:pic>
        <p:nvPicPr>
          <p:cNvPr id="5" name="Рисунок 4" descr="IMG_20201112_1310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83047" y="2597046"/>
            <a:ext cx="4869661" cy="365224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/>
              <a:t>Центр природы и наблюдения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98B7B4A-C501-40DA-B27C-8BD5B864F8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562" y="1554163"/>
            <a:ext cx="5917276" cy="45259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026570"/>
          </a:xfrm>
        </p:spPr>
        <p:txBody>
          <a:bodyPr>
            <a:normAutofit/>
          </a:bodyPr>
          <a:lstStyle/>
          <a:p>
            <a:br>
              <a:rPr lang="ru-RU" sz="2400" dirty="0"/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творческий, групповой.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средней продолжительности (12 октября-18 января)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дети, воспитатели, родители.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Риски: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Родители  не захотят принять участие в проекте</a:t>
            </a:r>
            <a:br>
              <a:rPr lang="ru-RU" sz="2400" dirty="0"/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104" y="5733256"/>
            <a:ext cx="3483496" cy="34686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825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980" y="49237"/>
            <a:ext cx="5053018" cy="828660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музыкально -театрализованной деятельности </a:t>
            </a:r>
          </a:p>
        </p:txBody>
      </p:sp>
      <p:pic>
        <p:nvPicPr>
          <p:cNvPr id="6" name="Рисунок 5" descr="IMG_20201110_13303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340" y="1042833"/>
            <a:ext cx="2943124" cy="5513001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7FC04B14-ADCD-4F25-9FB3-CF50F96E29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142" y="1042834"/>
            <a:ext cx="3057679" cy="5513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13204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</a:rPr>
              <a:t>Спасибо за внимание!!!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5"/>
            <a:ext cx="7931224" cy="648072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000108"/>
            <a:ext cx="4757742" cy="1296974"/>
          </a:xfrm>
        </p:spPr>
        <p:txBody>
          <a:bodyPr>
            <a:noAutofit/>
          </a:bodyPr>
          <a:lstStyle/>
          <a:p>
            <a:pPr algn="just"/>
            <a:br>
              <a:rPr lang="ru-RU" sz="2400" b="1" dirty="0"/>
            </a:br>
            <a:br>
              <a:rPr lang="ru-RU" sz="2400" b="1" dirty="0"/>
            </a:br>
            <a:r>
              <a:rPr lang="ru-RU" sz="2400" b="1" dirty="0"/>
              <a:t>Актуальность </a:t>
            </a:r>
            <a:br>
              <a:rPr lang="ru-RU" sz="2400" dirty="0"/>
            </a:br>
            <a:r>
              <a:rPr lang="ru-RU" sz="2400" dirty="0"/>
              <a:t>.</a:t>
            </a:r>
            <a:br>
              <a:rPr lang="ru-RU" sz="2400" dirty="0"/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0364" y="571480"/>
            <a:ext cx="3143272" cy="64294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00034" y="1785926"/>
            <a:ext cx="82868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Современный детский сад - это место, где ребёнок получает первоначальный опыт коммуникативных навыков взаимодействия с взрослыми и сверстниками в наиболее важных для его развития сферах жизни. В настоящее время с введением большое внимание уделяется дошкольному воспитанию. Поэтому одно из важных условий воспитательно-образовательной работы в дошкольном учреждении – правильная организация развивающей предметно-пространственной среды. Решение программных образовательных задач предусматривается не только в совместной деятельности взрослого и детей, но и в самостоятельной деятельности детей, а так же при проведении режимных моментов. Каждый компонент предметной развивающей среды должен быть предназначен для детского коллектива в целом, но при этом окружающая среда дает возможность каждому ребенку заниматься любимым делом, проявлять и демонстрировать свою индивидуальность и творчество, так же станет является показателем профессиональной компетентности педагога.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47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V="1">
            <a:off x="0" y="5949950"/>
            <a:ext cx="477838" cy="287338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280920" cy="57943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Проблема:  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рганизовать предметно-пространственную развивающую среду в соответствии с требованиями ФГОС дошкольного образования. 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создание развивающей предметно-пространственной среды, комфортных и благоприятных условий для полноценного проживания детей дошкольного детства, их гармоничного развития и саморазвития, формирования основ базовой культуры личности, всестороннего развитие психических и физических качеств в соответствии с ФГОС ДО.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- обогатить среду группы элементами, стимулирующими развитие ребенка;</a:t>
            </a:r>
          </a:p>
          <a:p>
            <a:pPr lvl="0"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создать дидактические игры для мелкой моторики рук;</a:t>
            </a:r>
          </a:p>
          <a:p>
            <a:pPr lvl="0"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Создать условия для обеспечения разных видов деятельности детей (игровой, двигательной, интеллектуальной, самостоятельной, творческой, художественной, театрализованной) , их интеграция и творческая организация в целях повышения эффективности воспитательно-образовательного процесса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сформировать у детей активное познавательное отношение к окружающему миру предметов, людей, природы;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организовать деятельность, предполагающую освоение окружающего мира не через объяснение и трансляцию готовой информации, а через самостоятельное ее “открытие” и освоение на предметной основе в активной детской деятельности.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/>
          </a:p>
          <a:p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57099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12968" cy="596267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          Продукт 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выставка дидактических игр «очумелые ручки»(в чате группы)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2.Презентация проекта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3.ППРС группы в соответствии с требованиями ФГОС дошкольного образования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21288"/>
            <a:ext cx="586408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41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pPr algn="ctr" fontAlgn="t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(10.10.20-17.10.20)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Разработка структуры проекта.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Обсуждение с родителями проекта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подбор методического материала и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дидактических игр.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Пополнение групповых уголков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16216" y="6080444"/>
            <a:ext cx="217058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35280" cy="6858000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(18.10.20-10.01.21)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обогатить среду игрушками для каждой зоны: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для развития мелкой моторики рук; домик для уголка уединения. Трафареты для уголка ИЗО; костюмы для Сюжетно-ролевых игр; контейнеры и атрибуты для центра природы и наблюдения; коврик-дорога.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Мастер-класс для родителей: Изготовление дидактических пособий  по развитию речи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«Где чей домик?», «Найди бабочку», «Где чья мама?»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(пошаговый мастер-класс в чате группы)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Консультации на информационных стендах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8686800" y="6126163"/>
            <a:ext cx="61664" cy="1831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61648" cy="6178698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Заключительный этап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(10.01.21-18.01.21)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выставка дидактических игр.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Презентация проекта на педагогическом совете.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Активное участие семей  воспитанников в мероприятиях, акциях и других творческих делах ДОУ.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56376" y="5877272"/>
            <a:ext cx="730424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24918" cy="48657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правильно организованная развивающая предметно-пространственная среда, направленная на личностно - ориентированное развитие ребёнка, стимулирует общение, любознательность, способствует развитию таких качеств, как инициативность, самостоятельность, творчество. Предметная среда, организованная с учётом индивидуализации пространства жизни ребёнка, отличается динамизмом. Дети чувствуют себя компетентными, ответственными и стараются максимально использовать свои возможности и навыки. Важно ещё то, что работа по обновлению предметной среды объединяет всех участников образовательного процесса: педагогов, детей и родителей. Такая предметная развивающая среда не остаётся постоянной, она всегда открыта к изменениям, дополнениям в соответствии с меняющимися интересами детей.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3008</TotalTime>
  <Words>303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Муниципальное автономное дошкольное образовательное учреждение «Детский сад №6 «Светлячок» гОРОДА Лесосибирска»  </vt:lpstr>
      <vt:lpstr> Тип проекта: творческий, групповой. Продолжительность проекта: средней продолжительности (12 октября-18 января) Участники проекта: дети, воспитатели, родители. Риски: Родители  не захотят принять участие в проекте  </vt:lpstr>
      <vt:lpstr>  Актуальность  .  </vt:lpstr>
      <vt:lpstr>  </vt:lpstr>
      <vt:lpstr>                                          Продукт   1. выставка дидактических игр «очумелые ручки»(в чате группы)  2.Презентация проекта 3.ППРС группы в соответствии с требованиями ФГОС дошкольного образования  </vt:lpstr>
      <vt:lpstr> Подготовительный этап (10.10.20-17.10.20)  Разработка структуры проекта.  Обсуждение с родителями проекта подбор методического материала и  дидактических игр. Пополнение групповых уголков   </vt:lpstr>
      <vt:lpstr>Основной этап   (18.10.20-10.01.21)     - обогатить среду игрушками для каждой зоны:  Игры для развития мелкой моторики рук; домик для уголка уединения. Трафареты для уголка ИЗО; костюмы для Сюжетно-ролевых игр; контейнеры и атрибуты для центра природы и наблюдения; коврик-дорога.  - Мастер-класс для родителей: Изготовление дидактических пособий  по развитию речи «Где чей домик?», «Найди бабочку», «Где чья мама?»  (пошаговый мастер-класс в чате группы)  - Консультации на информационных стендах</vt:lpstr>
      <vt:lpstr>   Заключительный этап            (10.01.21-18.01.21)  - выставка дидактических игр.  - Презентация проекта на педагогическом совете.   - Активное участие семей  воспитанников в мероприятиях, акциях и других творческих делах ДОУ.  </vt:lpstr>
      <vt:lpstr>Презентация PowerPoint</vt:lpstr>
      <vt:lpstr>Выставка Дидактических игр</vt:lpstr>
      <vt:lpstr>Презентация PowerPoint</vt:lpstr>
      <vt:lpstr>Презентация PowerPoint</vt:lpstr>
      <vt:lpstr>Презентация PowerPoint</vt:lpstr>
      <vt:lpstr>Центр изобразительной деятельности</vt:lpstr>
      <vt:lpstr>Центр сюжетно-ролевых игр</vt:lpstr>
      <vt:lpstr>Центр сенсорного и математического развития </vt:lpstr>
      <vt:lpstr>Центр игры </vt:lpstr>
      <vt:lpstr>Презентация PowerPoint</vt:lpstr>
      <vt:lpstr>Центр природы и наблюдения</vt:lpstr>
      <vt:lpstr>центр музыкально -театрализованной деятельности 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«Я и моя любимая игрушка» Первая младшая группа «Ромашка» Воспитатели: Листопадова Н.И. Малеева Ю.С.</dc:title>
  <dc:creator>Сад</dc:creator>
  <cp:lastModifiedBy>Пользователь</cp:lastModifiedBy>
  <cp:revision>81</cp:revision>
  <dcterms:created xsi:type="dcterms:W3CDTF">2017-02-10T06:05:30Z</dcterms:created>
  <dcterms:modified xsi:type="dcterms:W3CDTF">2022-02-15T10:33:52Z</dcterms:modified>
</cp:coreProperties>
</file>