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1" r:id="rId2"/>
    <p:sldId id="273" r:id="rId3"/>
    <p:sldId id="260" r:id="rId4"/>
    <p:sldId id="265" r:id="rId5"/>
    <p:sldId id="274" r:id="rId6"/>
    <p:sldId id="275" r:id="rId7"/>
    <p:sldId id="277" r:id="rId8"/>
    <p:sldId id="278" r:id="rId9"/>
    <p:sldId id="27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02" autoAdjust="0"/>
    <p:restoredTop sz="94660"/>
  </p:normalViewPr>
  <p:slideViewPr>
    <p:cSldViewPr>
      <p:cViewPr>
        <p:scale>
          <a:sx n="60" d="100"/>
          <a:sy n="60" d="100"/>
        </p:scale>
        <p:origin x="-2328" y="-58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16832"/>
            <a:ext cx="8352928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09699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Тувинцы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Тувинские танкисты - добровольцы</a:t>
            </a:r>
            <a:endParaRPr lang="ru-RU" b="1" dirty="0">
              <a:solidFill>
                <a:srgbClr val="0000FF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14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Сапожная мастерская в годы ВОВ</a:t>
            </a:r>
            <a:endParaRPr lang="ru-RU" b="1" dirty="0">
              <a:solidFill>
                <a:srgbClr val="0000FF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30088"/>
            <a:ext cx="9144000" cy="6827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09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gosarhivrt.ru/wp-content/uploads/2020/05/photo_1_001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4120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avatars.mds.yandex.net/i?id=d593191a96359962a7aca26715f1d4fb-4964301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-1860"/>
            <a:ext cx="4769546" cy="6859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5129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im0-tub-ru.yandex.net/i?id=4d44750ed6aada8afeb05d0defda22a4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7837" y="0"/>
            <a:ext cx="445169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gosarhivrt.ru/wp-content/uploads/2020/05/photo_1_0000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3410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59721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Тувинские добровольцы возвращаются с фронта.</a:t>
            </a:r>
            <a:endParaRPr lang="ru-RU" b="1" dirty="0">
              <a:solidFill>
                <a:srgbClr val="0000FF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26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Тувинские добровольцы великой отечественной войны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517965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1412776"/>
            <a:ext cx="756084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00FF"/>
                </a:solidFill>
              </a:rPr>
              <a:t>Помните!</a:t>
            </a:r>
          </a:p>
          <a:p>
            <a:pPr algn="ctr"/>
            <a:r>
              <a:rPr lang="ru-RU" sz="3200" b="1" dirty="0">
                <a:solidFill>
                  <a:srgbClr val="0000FF"/>
                </a:solidFill>
              </a:rPr>
              <a:t>Через века, через года –</a:t>
            </a:r>
          </a:p>
          <a:p>
            <a:pPr algn="ctr"/>
            <a:r>
              <a:rPr lang="ru-RU" sz="3200" b="1" dirty="0">
                <a:solidFill>
                  <a:srgbClr val="0000FF"/>
                </a:solidFill>
              </a:rPr>
              <a:t>помните!</a:t>
            </a:r>
          </a:p>
          <a:p>
            <a:pPr algn="ctr"/>
            <a:r>
              <a:rPr lang="ru-RU" sz="3200" b="1" dirty="0">
                <a:solidFill>
                  <a:srgbClr val="0000FF"/>
                </a:solidFill>
              </a:rPr>
              <a:t>О тех, кто уже не придет никогда, –</a:t>
            </a:r>
          </a:p>
          <a:p>
            <a:pPr algn="ctr"/>
            <a:r>
              <a:rPr lang="ru-RU" sz="3200" b="1" dirty="0">
                <a:solidFill>
                  <a:srgbClr val="0000FF"/>
                </a:solidFill>
              </a:rPr>
              <a:t>Помните!</a:t>
            </a:r>
          </a:p>
          <a:p>
            <a:pPr algn="ctr"/>
            <a:r>
              <a:rPr lang="ru-RU" sz="3200" b="1" dirty="0">
                <a:solidFill>
                  <a:srgbClr val="0000FF"/>
                </a:solidFill>
              </a:rPr>
              <a:t>Какою ценою завоевано счастье, – заклинаю, –</a:t>
            </a:r>
          </a:p>
          <a:p>
            <a:pPr algn="ctr"/>
            <a:r>
              <a:rPr lang="ru-RU" sz="3200" b="1" dirty="0">
                <a:solidFill>
                  <a:srgbClr val="0000FF"/>
                </a:solidFill>
              </a:rPr>
              <a:t>Помните!</a:t>
            </a:r>
          </a:p>
          <a:p>
            <a:endParaRPr lang="ru-RU" sz="2800" b="1" dirty="0">
              <a:solidFill>
                <a:srgbClr val="0000FF"/>
              </a:solidFill>
            </a:endParaRPr>
          </a:p>
          <a:p>
            <a:r>
              <a:rPr lang="ru-RU" sz="2800" b="1" dirty="0">
                <a:solidFill>
                  <a:srgbClr val="0000FF"/>
                </a:solidFill>
              </a:rPr>
              <a:t>                                 </a:t>
            </a:r>
            <a:r>
              <a:rPr lang="ru-RU" sz="2800" b="1" dirty="0" smtClean="0">
                <a:solidFill>
                  <a:srgbClr val="0000FF"/>
                </a:solidFill>
              </a:rPr>
              <a:t> </a:t>
            </a:r>
            <a:r>
              <a:rPr lang="ru-RU" sz="2800" b="1" dirty="0">
                <a:solidFill>
                  <a:srgbClr val="0000FF"/>
                </a:solidFill>
              </a:rPr>
              <a:t>(Р. Рождественский)</a:t>
            </a:r>
          </a:p>
        </p:txBody>
      </p:sp>
    </p:spTree>
    <p:extLst>
      <p:ext uri="{BB962C8B-B14F-4D97-AF65-F5344CB8AC3E}">
        <p14:creationId xmlns:p14="http://schemas.microsoft.com/office/powerpoint/2010/main" val="285312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917</TotalTime>
  <Words>54</Words>
  <Application>Microsoft Office PowerPoint</Application>
  <PresentationFormat>Экран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Презентация PowerPoint</vt:lpstr>
      <vt:lpstr>Презентация PowerPoint</vt:lpstr>
      <vt:lpstr>Тувинские танкисты - добровольцы</vt:lpstr>
      <vt:lpstr>Сапожная мастерская в годы ВОВ</vt:lpstr>
      <vt:lpstr>Презентация PowerPoint</vt:lpstr>
      <vt:lpstr>Презентация PowerPoint</vt:lpstr>
      <vt:lpstr>Тувинские добровольцы возвращаются с фронта.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LocalAdmin</cp:lastModifiedBy>
  <cp:revision>30</cp:revision>
  <dcterms:modified xsi:type="dcterms:W3CDTF">2022-02-14T16:01:25Z</dcterms:modified>
</cp:coreProperties>
</file>