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7CDC44A-E4A5-4A33-8CBE-426CAF175C4E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DE211F1-3430-4D3B-9BB2-E493BC46F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571612"/>
            <a:ext cx="7986048" cy="20848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«Взаимодействие  дошкольной  образовательной организации с родителями как условие успешной адаптации детей раннего возраста»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42876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Прохорова Алена Игоревна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4782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675467"/>
            <a:ext cx="8496943" cy="34506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Помочь родителям подготовить ребёнка к посещению ДОО.</a:t>
            </a:r>
          </a:p>
          <a:p>
            <a:pPr lvl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Ознакомить родителей с организацией воспитательно-образовательного процесса в ДОО.</a:t>
            </a:r>
          </a:p>
          <a:p>
            <a:pPr lvl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Активно вовлекать родителей в этот процесс, обучая их различным методам и приёмам работы с детьми раннего возраста.</a:t>
            </a:r>
          </a:p>
          <a:p>
            <a:pPr lvl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Повысить уровень психологической культуры родителей.</a:t>
            </a:r>
          </a:p>
          <a:p>
            <a:pPr lvl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эмоционально благоприятную атмосферу в группе.</a:t>
            </a:r>
          </a:p>
          <a:p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Цель: повысить компетентность родителей, участвующих в процессе адаптации детей раннего возраста.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9" y="1340768"/>
            <a:ext cx="8568952" cy="4785395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«Пора в детский сад» (знакомство с воспитателями, экскурсия по ДОО);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с участком, групповым помещением;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 информации о потенциальных воспитанниках;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условиями пребывания в детском саду, характеристика возрастных возможностей, показателями развития детей раннего возраста;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с особенностями адаптационного периода и факторами, от которых зависит его течение;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отношения родителей к поступлению ребенка в детский сад; 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установление партнерских, доброжелательных отношений; 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первичное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визитирование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семей будущих воспитанников (выясняются индивидуально-личностные привычки ребёнка,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приученность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режиму, питанию, особенности засыпания и сна, игровые навыки, умение вступать в контакт с незнакомыми взрослыми и сверстниками и т.д.);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(социальное, медицинское);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адаптационного маршрута;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прогулка на участке  /ребёнок – родитель – воспитатель /до прихода детей в группу.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Этап - организационный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/июль-август/: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268760"/>
            <a:ext cx="7948405" cy="4857403"/>
          </a:xfrm>
        </p:spPr>
        <p:txBody>
          <a:bodyPr>
            <a:noAutofit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поэтапный прием детей в группу;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 постепенное увеличение времени пребывания детей в группе;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консультирование родителей;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наблюдения за поведением детей;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разработка индивидуального режима для ребенка;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организация библиотеки для родителей развивающих и дидактических игр, педагогической литературы для повышения компетенции  в вопросах адаптации малышей к ДОО;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оформление листов адаптации;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заполнение карт нервно-психического развития детей.</a:t>
            </a:r>
          </a:p>
          <a:p>
            <a:pPr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– основной /сентябрь/:</a:t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обработка результатов (анализ адаптивных листов,  анализ индивидуальных карт развития);</a:t>
            </a: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детей с тяжелой адаптацией;</a:t>
            </a: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уровня нервно – психического развития детей.</a:t>
            </a: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с детьми;</a:t>
            </a: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рекомендациям родителям по проведению развивающих  игр                  занятий с детьми;</a:t>
            </a: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«Наши достижения».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– итоговый (анализ и выводы /ноябрь-декабрь/: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55576" y="1700808"/>
          <a:ext cx="7632848" cy="4392488"/>
        </p:xfrm>
        <a:graphic>
          <a:graphicData uri="http://schemas.openxmlformats.org/presentationml/2006/ole">
            <p:oleObj spid="_x0000_s21505" name="Диаграмма" r:id="rId3" imgW="5676833" imgH="2485957" progId="MSGraph.Chart.8">
              <p:embed/>
            </p:oleObj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Уровень адаптации детей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000240"/>
            <a:ext cx="8358246" cy="4197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Аксарина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Нина Михайловна</a:t>
            </a:r>
          </a:p>
          <a:p>
            <a:pPr>
              <a:buNone/>
            </a:pPr>
            <a:r>
              <a:rPr lang="ru-RU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Ватурина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Нинель Дмитриевна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Печора Ксения </a:t>
            </a:r>
            <a:r>
              <a:rPr lang="ru-RU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Люциановна</a:t>
            </a:r>
            <a:endParaRPr lang="ru-RU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Тонкова-Ямпольская Раиса Владимировна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Исследователи 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alpha val="2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358245" cy="6215082"/>
          </a:xfrm>
        </p:spPr>
        <p:txBody>
          <a:bodyPr>
            <a:normAutofit/>
          </a:bodyPr>
          <a:lstStyle/>
          <a:p>
            <a:pPr algn="just"/>
            <a:r>
              <a:rPr lang="ru-RU" sz="3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Объект исследования: </a:t>
            </a: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адаптация детей раннего возраста к условиям дошкольной образовательной организации.</a:t>
            </a:r>
          </a:p>
          <a:p>
            <a:pPr algn="just"/>
            <a:r>
              <a:rPr lang="ru-RU" sz="3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 исследования: </a:t>
            </a: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организация взаимодействия с родителями как условие успешной адаптации детей.</a:t>
            </a:r>
          </a:p>
          <a:p>
            <a:pPr algn="just"/>
            <a:r>
              <a:rPr lang="ru-RU" sz="2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Методы исследования</a:t>
            </a: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 изучение психолого-педагогической, методической литературы, наблюдение за детской деятельностью, анкетирование, диагностика.</a:t>
            </a:r>
          </a:p>
          <a:p>
            <a:pPr algn="just">
              <a:buNone/>
            </a:pP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357430"/>
            <a:ext cx="8215369" cy="376873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Выявить сущность и содержание процесса взаимодействия ДОУ и семьи, произвести теоретический анализ проблемы роли семьи в адаптации ребенка к условиям ДОО.</a:t>
            </a:r>
          </a:p>
          <a:p>
            <a:pPr algn="just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Исследовать влияние организации взаимодействия с семьей на уровень адаптации детей.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Задачи исследования: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5" y="2348880"/>
            <a:ext cx="7812856" cy="4176463"/>
          </a:xfrm>
        </p:spPr>
        <p:txBody>
          <a:bodyPr>
            <a:normAutofit/>
          </a:bodyPr>
          <a:lstStyle/>
          <a:p>
            <a:pPr lvl="0" algn="just"/>
            <a:r>
              <a:rPr lang="ru-RU" sz="2800" b="1" dirty="0">
                <a:solidFill>
                  <a:schemeClr val="tx1"/>
                </a:solidFill>
              </a:rPr>
              <a:t>Вопросы взаимодействия ДОО с семьей в современной психолого – педагогической литературе 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</a:rPr>
              <a:t>Характеристика понятия «адаптация к дошкольной организации» и факторы, влияющие на неё 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</a:rPr>
              <a:t>Формы организация взаимодействия ДОО с семьями воспитанников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>
                <a:solidFill>
                  <a:schemeClr val="tx1"/>
                </a:solidFill>
              </a:rPr>
              <a:t>Теоретические </a:t>
            </a:r>
            <a:r>
              <a:rPr lang="ru-RU" b="1" cap="all" dirty="0" smtClean="0">
                <a:solidFill>
                  <a:schemeClr val="tx1"/>
                </a:solidFill>
              </a:rPr>
              <a:t>вопросы исследования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4392487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педагогическая </a:t>
            </a:r>
            <a:r>
              <a:rPr lang="ru-RU" sz="4000" b="1" dirty="0">
                <a:solidFill>
                  <a:schemeClr val="tx1"/>
                </a:solidFill>
              </a:rPr>
              <a:t>и психологическая </a:t>
            </a:r>
            <a:r>
              <a:rPr lang="ru-RU" sz="4000" b="1" dirty="0" smtClean="0">
                <a:solidFill>
                  <a:schemeClr val="tx1"/>
                </a:solidFill>
              </a:rPr>
              <a:t>литература (интернет);</a:t>
            </a:r>
            <a:endParaRPr lang="ru-RU" sz="4000" b="1" dirty="0">
              <a:solidFill>
                <a:schemeClr val="tx1"/>
              </a:solidFill>
            </a:endParaRPr>
          </a:p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жизненный </a:t>
            </a:r>
            <a:r>
              <a:rPr lang="ru-RU" sz="4000" b="1" dirty="0">
                <a:solidFill>
                  <a:schemeClr val="tx1"/>
                </a:solidFill>
              </a:rPr>
              <a:t>опыт;</a:t>
            </a:r>
          </a:p>
          <a:p>
            <a:pPr lvl="0"/>
            <a:r>
              <a:rPr lang="ru-RU" sz="4000" b="1" dirty="0">
                <a:solidFill>
                  <a:schemeClr val="tx1"/>
                </a:solidFill>
              </a:rPr>
              <a:t>консультации у воспитателя и психолога в детском саду; </a:t>
            </a:r>
          </a:p>
          <a:p>
            <a:pPr lvl="0"/>
            <a:r>
              <a:rPr lang="ru-RU" sz="4000" b="1" dirty="0">
                <a:solidFill>
                  <a:schemeClr val="tx1"/>
                </a:solidFill>
              </a:rPr>
              <a:t>интуиция и советы </a:t>
            </a:r>
            <a:r>
              <a:rPr lang="ru-RU" sz="4000" b="1" dirty="0" smtClean="0">
                <a:solidFill>
                  <a:schemeClr val="tx1"/>
                </a:solidFill>
              </a:rPr>
              <a:t>знакомых.</a:t>
            </a:r>
            <a:endParaRPr lang="ru-RU" sz="4000" b="1" dirty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Источники педагогической </a:t>
            </a:r>
            <a:r>
              <a:rPr lang="ru-RU" sz="4800" b="1" dirty="0">
                <a:solidFill>
                  <a:schemeClr val="tx1"/>
                </a:solidFill>
              </a:rPr>
              <a:t>информации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3420690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1" cy="482453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На вопрос «Какое впечатление составила первая встреча – беседа с воспитателями?» 60% родителей ответили – довольны, 40% - остались вопросы.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68% родителей видят в воспитателях  профессионалов по дошкольному воспитанию.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60% родителей считают, что воспитатели видят индивидуальные особенности своего ребёнка.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58% родителей считают, что воспитатели хорошо  видят и контролируют динамику развития своего ребёнка.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64% родителей легко общаются с воспитателями и легко взаимодействуют.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58% родителей видят изменения в ребёнке после осуществляемых мероприятий по развитию  и воспитанию.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50% родителей получают  полную информацию о своем ребёнке в адаптационный период.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12527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Удовлетворённость </a:t>
            </a:r>
            <a:r>
              <a:rPr lang="ru-RU" sz="3600" b="1" dirty="0">
                <a:solidFill>
                  <a:schemeClr val="tx1"/>
                </a:solidFill>
              </a:rPr>
              <a:t>родителей совместной </a:t>
            </a:r>
            <a:r>
              <a:rPr lang="ru-RU" sz="3600" b="1" dirty="0" smtClean="0">
                <a:solidFill>
                  <a:schemeClr val="tx1"/>
                </a:solidFill>
              </a:rPr>
              <a:t>работы в период адаптации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2940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88591810"/>
              </p:ext>
            </p:extLst>
          </p:nvPr>
        </p:nvGraphicFramePr>
        <p:xfrm>
          <a:off x="827584" y="1772816"/>
          <a:ext cx="7002760" cy="4464496"/>
        </p:xfrm>
        <a:graphic>
          <a:graphicData uri="http://schemas.openxmlformats.org/presentationml/2006/ole">
            <p:oleObj spid="_x0000_s1028" name="Диаграмма" r:id="rId3" imgW="5543584" imgH="2305185" progId="MSGraph.Chart.8">
              <p:embed/>
            </p:oleObj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Уровень </a:t>
            </a:r>
            <a:r>
              <a:rPr lang="ru-RU" b="1" dirty="0">
                <a:solidFill>
                  <a:schemeClr val="tx1"/>
                </a:solidFill>
              </a:rPr>
              <a:t>взаимодействия </a:t>
            </a:r>
            <a:r>
              <a:rPr lang="ru-RU" b="1" dirty="0" smtClean="0">
                <a:solidFill>
                  <a:schemeClr val="tx1"/>
                </a:solidFill>
              </a:rPr>
              <a:t>в период адаптации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8875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280919" cy="413732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Взаимодействие  организовать с учетом конституционных прав ребенка и интересов семьи (при условии неприкосновенности ее интимного мира).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 Процесс взаимодействия  целостный, управляемый, учитывающий в равной степени потребности семьи и ДОО.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Методы взаимодействия должны  носить  личностно-ориентированный характер.</a:t>
            </a:r>
          </a:p>
          <a:p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Принципы работы с родителями: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9795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</TotalTime>
  <Words>677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Волна</vt:lpstr>
      <vt:lpstr>Диаграмма</vt:lpstr>
      <vt:lpstr>Подготовила Прохорова Алена Игоревна</vt:lpstr>
      <vt:lpstr>Исследователи </vt:lpstr>
      <vt:lpstr>Слайд 3</vt:lpstr>
      <vt:lpstr>Задачи исследования:</vt:lpstr>
      <vt:lpstr>Теоретические вопросы исследования</vt:lpstr>
      <vt:lpstr>Источники педагогической информации</vt:lpstr>
      <vt:lpstr>Удовлетворённость родителей совместной работы в период адаптации</vt:lpstr>
      <vt:lpstr>Уровень взаимодействия в период адаптации</vt:lpstr>
      <vt:lpstr>Принципы работы с родителями:</vt:lpstr>
      <vt:lpstr>Цель: повысить компетентность родителей, участвующих в процессе адаптации детей раннего возраста.</vt:lpstr>
      <vt:lpstr> Этап - организационный  /июль-август/: </vt:lpstr>
      <vt:lpstr>Этап – основной /сентябрь/: </vt:lpstr>
      <vt:lpstr>Этап – итоговый (анализ и выводы /ноябрь-декабрь/: </vt:lpstr>
      <vt:lpstr>Уровень адаптации детей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алёна</cp:lastModifiedBy>
  <cp:revision>27</cp:revision>
  <dcterms:created xsi:type="dcterms:W3CDTF">2013-10-07T13:17:35Z</dcterms:created>
  <dcterms:modified xsi:type="dcterms:W3CDTF">2022-02-12T09:22:09Z</dcterms:modified>
</cp:coreProperties>
</file>