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4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0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5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0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29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0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8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9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5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7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74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CB1608-4B32-481E-BC40-0002F6BE23B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0AD78D9-83AE-47C5-BE1F-7951DBBCA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38355" y="2368621"/>
            <a:ext cx="550015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Теоретическое занятие по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БАСКЕТБОЛУ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514" y="783772"/>
            <a:ext cx="2906486" cy="530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81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Основные термины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37857" y="631372"/>
            <a:ext cx="808808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Чтобы легко ориентироваться в игре, стоит понимать некоторые слова. Игроки используют их во время матча, так как они короче и понятнее длинных аналогов. </a:t>
            </a:r>
          </a:p>
          <a:p>
            <a:endParaRPr lang="ru-RU" dirty="0"/>
          </a:p>
          <a:p>
            <a:r>
              <a:rPr lang="ru-RU" b="1" dirty="0"/>
              <a:t>Краска. </a:t>
            </a:r>
            <a:r>
              <a:rPr lang="ru-RU" dirty="0"/>
              <a:t>Это зона 3 секунд, в которой совершаются 2-очковые броски, и происходит основная борьба.</a:t>
            </a:r>
          </a:p>
          <a:p>
            <a:r>
              <a:rPr lang="ru-RU" b="1" dirty="0" err="1"/>
              <a:t>Данк</a:t>
            </a:r>
            <a:r>
              <a:rPr lang="ru-RU" b="1" dirty="0"/>
              <a:t>. </a:t>
            </a:r>
            <a:r>
              <a:rPr lang="ru-RU" dirty="0"/>
              <a:t>Это такой способ забросить мяч, когда легкий или тяжелый форвард допрыгивают до кольца и кладут мяч в корзину. Выглядит весьма эффектно.</a:t>
            </a:r>
          </a:p>
          <a:p>
            <a:r>
              <a:rPr lang="ru-RU" b="1" dirty="0"/>
              <a:t>Трешка. </a:t>
            </a:r>
            <a:r>
              <a:rPr lang="ru-RU" dirty="0"/>
              <a:t>Это бросок, который оценивается в 3 очка. Иногда его называют дальним или дуговым.</a:t>
            </a:r>
          </a:p>
          <a:p>
            <a:r>
              <a:rPr lang="ru-RU" b="1" dirty="0"/>
              <a:t>Ви-кат. </a:t>
            </a:r>
            <a:r>
              <a:rPr lang="ru-RU" dirty="0"/>
              <a:t>Это открывание для своего партнера, чтобы получить пас или выйти из-под прессинга.</a:t>
            </a:r>
          </a:p>
          <a:p>
            <a:r>
              <a:rPr lang="ru-RU" b="1" dirty="0"/>
              <a:t>Кирпич. </a:t>
            </a:r>
            <a:r>
              <a:rPr lang="ru-RU" dirty="0"/>
              <a:t>При броске мяч ударился о кольцо и его металлический прут, но щит не был задет.</a:t>
            </a:r>
          </a:p>
          <a:p>
            <a:r>
              <a:rPr lang="ru-RU" b="1" dirty="0"/>
              <a:t>Пробежка. </a:t>
            </a:r>
            <a:r>
              <a:rPr lang="ru-RU" dirty="0"/>
              <a:t>Нарушение, при котором игрок с мячом в руках сделал больше двух шагов и не отдал паса, не сделал броска.</a:t>
            </a:r>
          </a:p>
          <a:p>
            <a:r>
              <a:rPr lang="ru-RU" b="1" dirty="0"/>
              <a:t>Лей-ап. </a:t>
            </a:r>
            <a:r>
              <a:rPr lang="ru-RU" dirty="0"/>
              <a:t>Бросок из-под кольца.</a:t>
            </a:r>
          </a:p>
          <a:p>
            <a:r>
              <a:rPr lang="ru-RU" b="1" dirty="0" err="1"/>
              <a:t>Ассист</a:t>
            </a:r>
            <a:r>
              <a:rPr lang="ru-RU" b="1" dirty="0"/>
              <a:t>. </a:t>
            </a:r>
            <a:r>
              <a:rPr lang="ru-RU" dirty="0"/>
              <a:t>Передача игроку, который после нее сразу забил гол. </a:t>
            </a:r>
          </a:p>
          <a:p>
            <a:r>
              <a:rPr lang="ru-RU" b="1" dirty="0"/>
              <a:t>Подбор. </a:t>
            </a:r>
            <a:r>
              <a:rPr lang="ru-RU" dirty="0"/>
              <a:t>После броска или блока попытка достать мяч и завладеть им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42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558143"/>
            <a:ext cx="2906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10 основных правил баскетбола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237" y="4035199"/>
            <a:ext cx="4631534" cy="2822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8741" y="682577"/>
            <a:ext cx="82989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1. На одном поле может находиться не больше 5 игроков от каждой команды. В запасе у каждой команды есть еще по 7 участников. Запас может меняться с основой в любое время.</a:t>
            </a:r>
          </a:p>
          <a:p>
            <a:pPr algn="just"/>
            <a:r>
              <a:rPr lang="ru-RU" dirty="0"/>
              <a:t>2. Главная цель — забросить мяч в корзину соперника как можно большее количество раз. Броски с более дальних дистанций дают большее количество очков.</a:t>
            </a:r>
          </a:p>
          <a:p>
            <a:pPr algn="just"/>
            <a:r>
              <a:rPr lang="ru-RU" dirty="0"/>
              <a:t>3. Игра состоит из 4 частей, перерыв между которыми составляет по 2 минуты. Между двумя половинами матча перерыв  — 15 минут.</a:t>
            </a:r>
          </a:p>
          <a:p>
            <a:pPr algn="just"/>
            <a:r>
              <a:rPr lang="ru-RU" dirty="0"/>
              <a:t>4. Игра начинается со спорного броска. Судья подбрасывает мяч вверх, а двое игроков в центре пытаются выбить его на свою половину поля.</a:t>
            </a:r>
          </a:p>
          <a:p>
            <a:pPr algn="just"/>
            <a:r>
              <a:rPr lang="ru-RU" dirty="0"/>
              <a:t>5. Важна техника передвижения с мячом по полю: обязательно нужно бежать с мячом, ударяя им в пол, а специально бить по нему ногой или кулаком — это нарушение.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769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основных правил баскетбола</a:t>
            </a:r>
            <a:b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83429" y="746542"/>
            <a:ext cx="8251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6. Выигрывает команда, набравшая большее количество очков за ограниченное время. Если в оговоренное время счет оказался равным, то проводится дополнительный тайм длиной 5 минут. Он будет проходить до тех пор, пока одна из команд не победит с перевесом по очкам.</a:t>
            </a:r>
          </a:p>
          <a:p>
            <a:pPr algn="just"/>
            <a:r>
              <a:rPr lang="ru-RU" dirty="0"/>
              <a:t>7. Нужно соблюдать временные рамки игры. Так, для атаки дается 24 секунды на чужой половине поля, а для вывода мяча из собственной зоны — не больше 8 секунд. Правило трех секунд гласит, что под кольцом можно находиться не более 3 сек, потом мяч оказывается в ауте.</a:t>
            </a:r>
          </a:p>
          <a:p>
            <a:pPr algn="just"/>
            <a:r>
              <a:rPr lang="ru-RU" dirty="0"/>
              <a:t>8. Баскетбол — это контактная игра, в которой нельзя оказывать физическое давление на противника. Если контакт игроков был слишком грубым, то такое нарушение карается штрафными бросками.</a:t>
            </a:r>
          </a:p>
          <a:p>
            <a:pPr algn="just"/>
            <a:r>
              <a:rPr lang="ru-RU" dirty="0"/>
              <a:t>9. Если мяч выходит за лицевую линию поля, то он должен перейти противоположной команде.</a:t>
            </a:r>
          </a:p>
          <a:p>
            <a:pPr algn="just"/>
            <a:r>
              <a:rPr lang="ru-RU" dirty="0"/>
              <a:t>10. Нельзя после атаки возвращать мяч на свою половину поля. Это нарушение.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943" y="4650055"/>
            <a:ext cx="2866572" cy="214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52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Сколько очков за что дается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72542" y="718456"/>
            <a:ext cx="83384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Всего существует три варианта начисления при попадании мяча в корзину:</a:t>
            </a:r>
          </a:p>
          <a:p>
            <a:pPr algn="just"/>
            <a:endParaRPr lang="ru-RU" dirty="0"/>
          </a:p>
          <a:p>
            <a:pPr algn="just"/>
            <a:r>
              <a:rPr lang="ru-RU" b="1" dirty="0"/>
              <a:t>1 очко. </a:t>
            </a:r>
            <a:r>
              <a:rPr lang="ru-RU" dirty="0"/>
              <a:t>Дается при штрафном броске. Команда забрасывает мяч в корзину с близкой к кольцу линии.</a:t>
            </a:r>
          </a:p>
          <a:p>
            <a:pPr algn="just"/>
            <a:r>
              <a:rPr lang="ru-RU" b="1" dirty="0"/>
              <a:t>2 очка. </a:t>
            </a:r>
            <a:r>
              <a:rPr lang="ru-RU" dirty="0"/>
              <a:t> За попадание со средней и ближней дистанции. Самые часто получаемые очки в баскетболе.</a:t>
            </a:r>
          </a:p>
          <a:p>
            <a:pPr algn="just"/>
            <a:r>
              <a:rPr lang="ru-RU" b="1" dirty="0"/>
              <a:t>3 очка. </a:t>
            </a:r>
            <a:r>
              <a:rPr lang="ru-RU" dirty="0"/>
              <a:t>Мяч попал в корзину с большого расстояния. Обычно такие броски можно сделать с расстояния больше 7 метров.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Хоть дальние броски и оцениваются больше всего, но счет в игре набирается в основном благодаря 2-очковым броскам. Это обусловлено тем, что даже для профессионалов такие попадания сложные и редкие.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0"/>
          <a:stretch/>
        </p:blipFill>
        <p:spPr>
          <a:xfrm>
            <a:off x="6509656" y="4097815"/>
            <a:ext cx="2873829" cy="2362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/>
          <a:stretch/>
        </p:blipFill>
        <p:spPr>
          <a:xfrm>
            <a:off x="3632929" y="4097815"/>
            <a:ext cx="2528384" cy="23626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1" r="12122"/>
          <a:stretch/>
        </p:blipFill>
        <p:spPr>
          <a:xfrm>
            <a:off x="9731829" y="4097815"/>
            <a:ext cx="2460171" cy="23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3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Правила секунд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28999" y="304800"/>
            <a:ext cx="847997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3 секунды. </a:t>
            </a:r>
            <a:r>
              <a:rPr lang="ru-RU" dirty="0"/>
              <a:t>Спортсмен провел в «краске» больше трех секунд. Для того, чтобы «обнулить» таймер, нужно выйти обеими ногами за линию. В противном случае нарушение будет караться аутом и переходом мяча к противоположной команде.</a:t>
            </a:r>
          </a:p>
          <a:p>
            <a:pPr algn="just"/>
            <a:r>
              <a:rPr lang="ru-RU" b="1" dirty="0"/>
              <a:t>5 секунд пассивности. </a:t>
            </a:r>
            <a:r>
              <a:rPr lang="ru-RU" dirty="0"/>
              <a:t>При плотной опеке со стороны противника (менее 1 метра) спортсмен не совершает паса или броска в течение 5 секунд. Это является нарушением.</a:t>
            </a:r>
          </a:p>
          <a:p>
            <a:pPr algn="just"/>
            <a:r>
              <a:rPr lang="ru-RU" b="1" dirty="0"/>
              <a:t>8 секунд. </a:t>
            </a:r>
            <a:r>
              <a:rPr lang="ru-RU" dirty="0"/>
              <a:t>Если игроки команды не выводят мяч со своей половины поля за это время, то засчитывается нарушение. После того как ведущий спортсмен попал в чужую зону, обратно возвращать мяч нельзя.</a:t>
            </a:r>
          </a:p>
          <a:p>
            <a:pPr algn="just"/>
            <a:r>
              <a:rPr lang="ru-RU" b="1" dirty="0"/>
              <a:t>10 секунд. </a:t>
            </a:r>
            <a:r>
              <a:rPr lang="ru-RU" dirty="0"/>
              <a:t>Штрафной бросок должен быть сделан в течение этого времени. В противном случае все дополнительные попытки будут отменены, а другая команда получит мяч.</a:t>
            </a:r>
          </a:p>
          <a:p>
            <a:pPr algn="just"/>
            <a:r>
              <a:rPr lang="ru-RU" b="1" dirty="0"/>
              <a:t>24 секунды. </a:t>
            </a:r>
            <a:r>
              <a:rPr lang="ru-RU" dirty="0"/>
              <a:t>Атака должна быть проведена в течение этого времени. Если игроки не успели ее завершить в силу каких-то обстоятельств, то их время пребывания можно увеличить до 14 секунд. Если и в этот раз атака не закончена, то команде объявляется нарушение.</a:t>
            </a:r>
          </a:p>
          <a:p>
            <a:pPr algn="just"/>
            <a:r>
              <a:rPr lang="ru-RU" b="1" dirty="0"/>
              <a:t>30 секунд.</a:t>
            </a:r>
            <a:r>
              <a:rPr lang="ru-RU" dirty="0"/>
              <a:t> Попытка броска должна быть сделана минимум раз за это время. В противном случае мяч перейдет к другой команде.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Правила секунд довольно строго соблюдаются в профессиональном баскетболе, но их не придерживаются в школьном. В противном случае игра превращается в бесконечное нарушение правил и наложения штрафов из-за этого.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4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Нарушения и наказания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8114" y="729343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Если исключить правила секунд, то для нарушений остаются две области — физический контакт и потеря мяча. При слишком грубой игре одной из команд судья может сделать предупреждение. Если таких предупреждений одному игроку было сделано 5 в течение одного матча, то этот человек удаляется с поля.</a:t>
            </a:r>
          </a:p>
          <a:p>
            <a:pPr algn="just"/>
            <a:r>
              <a:rPr lang="ru-RU" dirty="0"/>
              <a:t>Нельзя хватать противника за руки или заключать его в щипцы. Играть нужно преимущественно закрывая партнеров вражеской команды и блокируя пасы и броски игрока. Если нарушение будет грубым, то судья назначит штрафные броски. Их количество может меняться в зависимости от жесткости физического контакта.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313" y="3293145"/>
            <a:ext cx="2862943" cy="350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0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Ведение мяча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8743" y="805543"/>
            <a:ext cx="79465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Особая роль уделяется тому, как нужно вести мяч. Нельзя брать его в руки и ходить по полю. Вести его нужно ритмично, ударяя о пол каждый раз, когда делаешь шаг. В противном случае игроку засчитывается «пробежка», а команда передает мяч свои оппонентам. Нельзя вести мяч двумя руками одновременно или нарочно бить его ногой. Это тоже считается нарушением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624" y="2416629"/>
            <a:ext cx="6464808" cy="371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78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Амплуа игроков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48743" y="631371"/>
            <a:ext cx="824048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Так как в команде 5 игроков, то позиций такое же количество:</a:t>
            </a:r>
          </a:p>
          <a:p>
            <a:pPr algn="just"/>
            <a:r>
              <a:rPr lang="ru-RU" b="1" dirty="0"/>
              <a:t>Разыгрывающий защитник. </a:t>
            </a:r>
            <a:r>
              <a:rPr lang="ru-RU" dirty="0"/>
              <a:t>У разыгрывающего защитника, как правило, самый низкий рост, но он делает упор не на скорость или бросок, а на пасы и ведение мяча. В быстрых условиях игры он никогда не теряется и помогает своей команде тем, что создает голевые моменты.</a:t>
            </a:r>
          </a:p>
          <a:p>
            <a:pPr algn="just"/>
            <a:r>
              <a:rPr lang="ru-RU" b="1" dirty="0"/>
              <a:t>Атакующий защитник. </a:t>
            </a:r>
            <a:r>
              <a:rPr lang="ru-RU" dirty="0"/>
              <a:t>Человек, который отвечает в команде за удачные дальние и средние броски. Основная физическая способность-скорость. У атакующего защитника одна из самых главных ролей в забивании мячей.</a:t>
            </a:r>
          </a:p>
          <a:p>
            <a:pPr algn="just"/>
            <a:r>
              <a:rPr lang="ru-RU" b="1" dirty="0"/>
              <a:t>Легкий форвард. </a:t>
            </a:r>
            <a:r>
              <a:rPr lang="ru-RU" dirty="0"/>
              <a:t>Этот игрок выше предыдущих, но его основная задача уже не защита, а атака и набор очков. Этот игрок, как правило, забивает больше всего мячей. Хорошо блокирует броски на подходе оппонентов. </a:t>
            </a:r>
          </a:p>
          <a:p>
            <a:pPr algn="just"/>
            <a:r>
              <a:rPr lang="ru-RU" b="1" dirty="0"/>
              <a:t>Мощный форвард. </a:t>
            </a:r>
            <a:r>
              <a:rPr lang="ru-RU" dirty="0"/>
              <a:t>Этот игрок обладает самым большим ростом и массой в команде. При атаке он стоит в зоне 3 секунд и старается подобрать мяч. Обычно в этой области площадки происходит самая ожесточенная борьба, в которой мощный форвард должен подобрать мяч и забросить его в кольцо. </a:t>
            </a:r>
            <a:r>
              <a:rPr lang="ru-RU" b="1" dirty="0"/>
              <a:t>Центровой. </a:t>
            </a:r>
            <a:r>
              <a:rPr lang="ru-RU" dirty="0"/>
              <a:t>Основная задача — подбор мяча в начале матча и в спорных моментах. Центровой игрок универсален по наборам своих качеств. Этот человек подбирает мячи у вражеского кольца и ведет борьбу в центре поля. Для него важны хорошие штрафные броски, а также умение блокировать пасы соперника.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19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Амплуа игроков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t="2476" r="2652" b="2559"/>
          <a:stretch/>
        </p:blipFill>
        <p:spPr>
          <a:xfrm>
            <a:off x="3668486" y="707572"/>
            <a:ext cx="8055428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83429" y="4746172"/>
            <a:ext cx="82404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Сейчас амплуа игроков довольно размыты и универсальны. Из-за большой популярности баскетбола в хороших командах всегда есть выбор между более выносливым игроком или более высоким. Поэтому роли часто перемешиваются, дополняются, а тренера сами говорят: главное не твоя роль в команде, а то, насколько ты приносишь ей пользу. </a:t>
            </a:r>
          </a:p>
        </p:txBody>
      </p:sp>
    </p:spTree>
    <p:extLst>
      <p:ext uri="{BB962C8B-B14F-4D97-AF65-F5344CB8AC3E}">
        <p14:creationId xmlns:p14="http://schemas.microsoft.com/office/powerpoint/2010/main" val="3974043498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57</TotalTime>
  <Words>618</Words>
  <Application>Microsoft Office PowerPoint</Application>
  <PresentationFormat>Широкоэкранный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Рама</vt:lpstr>
      <vt:lpstr>Презентация PowerPoint</vt:lpstr>
      <vt:lpstr>Презентация PowerPoint</vt:lpstr>
      <vt:lpstr>10 основных правил баскетбола </vt:lpstr>
      <vt:lpstr>Сколько очков за что дается </vt:lpstr>
      <vt:lpstr>Правила секунд </vt:lpstr>
      <vt:lpstr>Нарушения и наказания </vt:lpstr>
      <vt:lpstr>Ведение мяча</vt:lpstr>
      <vt:lpstr>Амплуа игроков </vt:lpstr>
      <vt:lpstr>Амплуа игроков</vt:lpstr>
      <vt:lpstr>Основные термины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simpleLED</dc:creator>
  <cp:lastModifiedBy>Елизавета Новожилова</cp:lastModifiedBy>
  <cp:revision>7</cp:revision>
  <dcterms:created xsi:type="dcterms:W3CDTF">2022-02-10T09:14:21Z</dcterms:created>
  <dcterms:modified xsi:type="dcterms:W3CDTF">2022-02-10T10:41:36Z</dcterms:modified>
</cp:coreProperties>
</file>