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0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30D009-F904-43AD-9B67-72DBCF160701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44696C-5114-4136-9469-1AD1B69F5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F6DA-AA1E-4ADF-B779-7377818F2828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2785D-27DE-40EA-94BD-422B49EE0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C640B-F265-4DFA-A16B-262025ED517E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E6B2E-9C38-4448-9483-22AD0B225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42DB8-94EF-4B41-926A-A1F600FFE9F5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8B893-981A-4BD2-A846-C5CF39D23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A2AC62-FA36-4204-99C7-175E02FCA6C4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A04ED5-A542-4CEB-99F4-17D787C3B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D2F89-227C-4B5C-81E3-87CC44D58B80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D7139-7942-4DE3-B1C0-13653B885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DFE47-C1E0-4417-B22F-E1743F9D5D39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A7EC0-0193-4396-BFB1-894C70AAB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2FF2-718B-4021-A948-59726854EE64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016C-F14F-4FA7-A445-2C4D3743E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9DCD70-5D4A-4CB0-A8D1-7685FF0AB07D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DD67E4-449D-4FA7-8D8B-35641F837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298F-9077-4929-BBBE-2B8EA6690ABE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CBFAA-DC00-4052-9169-03FBCB763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D79147-CFC3-4EB4-9F74-BAD53BD3E973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BC73C1-C94C-4003-BB61-3260F5ECF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D7A99F-076F-4195-BF47-5118AC39EA03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013D73B-B1E6-4BB9-A8D7-D7B1E2F33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5" r:id="rId7"/>
    <p:sldLayoutId id="2147483680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060848"/>
            <a:ext cx="849694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Проект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«Кто нас защищает?»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машина-утонула-под-лед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500438"/>
            <a:ext cx="3176587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900113" y="1125538"/>
            <a:ext cx="32400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свяжись без промедленья,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службою спасения.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они на страже ждут,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Службу бдительно несут.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день и каждый час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они спасают нас.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должны их труд ценить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напрасно не звонить.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2555875" y="620713"/>
            <a:ext cx="3816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Поисково-спасательная служба</a:t>
            </a:r>
            <a:endParaRPr lang="ru-RU" sz="2400"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7413" name="Рисунок 3" descr="2c708c55bdd7b6cb482d0065898f72e4.jpg"/>
          <p:cNvPicPr>
            <a:picLocks noChangeAspect="1"/>
          </p:cNvPicPr>
          <p:nvPr/>
        </p:nvPicPr>
        <p:blipFill>
          <a:blip r:embed="rId3" cstate="print"/>
          <a:srcRect b="13606"/>
          <a:stretch>
            <a:fillRect/>
          </a:stretch>
        </p:blipFill>
        <p:spPr bwMode="auto">
          <a:xfrm>
            <a:off x="4821238" y="1268413"/>
            <a:ext cx="32527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4" descr="3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429000"/>
            <a:ext cx="28813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5" descr="Dscn103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652963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188" y="1406525"/>
            <a:ext cx="7921625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>
                <a:latin typeface="Times New Roman" pitchFamily="18" charset="0"/>
                <a:cs typeface="Times New Roman" pitchFamily="18" charset="0"/>
              </a:rPr>
              <a:t>Поисково-спасательные службы — организации, осуществляющие поиск людей, находящихся в опасности, и их спасение. География поиска и спасения направлена на труднодоступные места, спасение на воде и в воздухе.</a:t>
            </a:r>
          </a:p>
          <a:p>
            <a:pPr indent="45085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>
                <a:latin typeface="Times New Roman" pitchFamily="18" charset="0"/>
                <a:cs typeface="Times New Roman" pitchFamily="18" charset="0"/>
              </a:rPr>
              <a:t>Существуют различные виды спасательных служб: военные ПСС, воздушные ПСС, парашютно-спасательная служба, городские службы спасения, кинологические ПСС, морские ПСС, наземные ПСС, горные ПСС, ПСС в пустынях.</a:t>
            </a:r>
          </a:p>
          <a:p>
            <a:pPr indent="450850" algn="just"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Профессия «спасатель» — одна из самых романтичных и одновременно самых сложных.</a:t>
            </a:r>
          </a:p>
          <a:p>
            <a:pPr indent="450850" algn="just"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Спасатель — это особое состояние души, умение сострадать и помочь. 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2700338" y="620713"/>
            <a:ext cx="3527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Поисково-спасательная служба</a:t>
            </a:r>
            <a:endParaRPr lang="ru-RU" sz="2400"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3708400" y="404813"/>
            <a:ext cx="134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just">
              <a:tabLst>
                <a:tab pos="1152525" algn="l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Армия</a:t>
            </a:r>
            <a:endParaRPr lang="ru-RU" sz="1600">
              <a:solidFill>
                <a:srgbClr val="000000"/>
              </a:solidFill>
              <a:ea typeface="Times New Roman" pitchFamily="18" charset="0"/>
            </a:endParaRPr>
          </a:p>
        </p:txBody>
      </p:sp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539750" y="836613"/>
            <a:ext cx="8064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>
                <a:latin typeface="Times New Roman" pitchFamily="18" charset="0"/>
                <a:cs typeface="Times New Roman" pitchFamily="18" charset="0"/>
              </a:rPr>
              <a:t>Что же собой представляет российская армия? </a:t>
            </a:r>
          </a:p>
          <a:p>
            <a:pPr indent="4572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>
                <a:latin typeface="Times New Roman" pitchFamily="18" charset="0"/>
                <a:cs typeface="Times New Roman" pitchFamily="18" charset="0"/>
              </a:rPr>
              <a:t>Вооруженные силы Российской Федерации комплектуются как по призыву, так и по контракту. По призыву в армию зачисляются мужчины в возрасте от 18 до 65 лет, которые проходят военную службу на протяжении года. </a:t>
            </a:r>
          </a:p>
          <a:p>
            <a:pPr indent="457200" algn="just"/>
            <a:r>
              <a:rPr lang="ru-RU">
                <a:latin typeface="Times New Roman" pitchFamily="18" charset="0"/>
                <a:cs typeface="Times New Roman" pitchFamily="18" charset="0"/>
              </a:rPr>
              <a:t>Призывники формируют рядовой и младший командный состав, в который также могут входить и служащие по контракту. Офицерский состав набирается исключительно по контракту из выпускников высших военных учебных заведений или граждан, уволенных в «запас» в звании «лейтенант».</a:t>
            </a:r>
          </a:p>
          <a:p>
            <a:pPr indent="4572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>
                <a:latin typeface="Times New Roman" pitchFamily="18" charset="0"/>
                <a:cs typeface="Times New Roman" pitchFamily="18" charset="0"/>
              </a:rPr>
              <a:t>Вооруженные силы РФ делятся на виды:</a:t>
            </a:r>
          </a:p>
          <a:p>
            <a:pPr indent="457200" algn="just">
              <a:buFont typeface="Arial" charset="0"/>
              <a:buChar char="•"/>
            </a:pPr>
            <a:r>
              <a:rPr lang="ru-RU" u="sng">
                <a:latin typeface="Times New Roman" pitchFamily="18" charset="0"/>
                <a:cs typeface="Times New Roman" pitchFamily="18" charset="0"/>
              </a:rPr>
              <a:t>сухопутные войска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– самый многочисленный из всех видов войск, в компетенцию которых входит ведение боя на суше. </a:t>
            </a:r>
          </a:p>
          <a:p>
            <a:pPr indent="457200" algn="just">
              <a:buFont typeface="Arial" charset="0"/>
              <a:buChar char="•"/>
            </a:pPr>
            <a:r>
              <a:rPr lang="ru-RU" u="sng">
                <a:latin typeface="Times New Roman" pitchFamily="18" charset="0"/>
                <a:cs typeface="Times New Roman" pitchFamily="18" charset="0"/>
              </a:rPr>
              <a:t>военно-воздушные силы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обеспечивают защиту с воздуха, а также используются для выявления и поражения вражеских объектов. </a:t>
            </a:r>
          </a:p>
          <a:p>
            <a:pPr indent="457200" algn="just">
              <a:buFont typeface="Arial" charset="0"/>
              <a:buChar char="•"/>
            </a:pPr>
            <a:r>
              <a:rPr lang="ru-RU" u="sng">
                <a:latin typeface="Times New Roman" pitchFamily="18" charset="0"/>
                <a:cs typeface="Times New Roman" pitchFamily="18" charset="0"/>
              </a:rPr>
              <a:t>военно-морской флот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обеспечивает защиту водных границ государство. </a:t>
            </a:r>
          </a:p>
          <a:p>
            <a:pPr indent="4572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>
                <a:latin typeface="Times New Roman" pitchFamily="18" charset="0"/>
                <a:cs typeface="Times New Roman" pitchFamily="18" charset="0"/>
              </a:rPr>
              <a:t>Кроме того, различают еще и самостоятельные рода войск, среди которых ракетные войска стратегического назначения, войска воздушно-космической обороны и воздушно-десантные войска.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11188" y="620713"/>
            <a:ext cx="8064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tabLst>
                <a:tab pos="127635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Выводы. </a:t>
            </a:r>
          </a:p>
          <a:p>
            <a:pPr indent="449263" algn="just" eaLnBrk="0" hangingPunct="0">
              <a:tabLst>
                <a:tab pos="1276350" algn="l"/>
              </a:tabLst>
            </a:pP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 eaLnBrk="0" hangingPunct="0">
              <a:tabLst>
                <a:tab pos="127635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жизни каждого человека случается немало радостных событий. Но, к сожалению, порой бывает и так, что нам необходима чья-то помощь и защита. Угрозы могут подстерегать повсюду - в общественном транспорте, кино, театре, просто на улице. Данный проект помог мне узнать, какие службы смогут мне в этом помочь.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>
              <a:tabLst>
                <a:tab pos="1276350" algn="l"/>
              </a:tabLst>
            </a:pPr>
            <a:endParaRPr lang="ru-RU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indent="449263" algn="just" eaLnBrk="0" hangingPunct="0">
              <a:tabLst>
                <a:tab pos="127635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А также мне удалось узнать много нового и интересного о своих дедушках и прадедушках. Мне очень понравилось рассматривать семейные альбомы и слушать рассказы о подвигах моих родственников. Я испытала чувство гордости за них.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>
              <a:tabLst>
                <a:tab pos="1276350" algn="l"/>
              </a:tabLst>
            </a:pPr>
            <a:endParaRPr lang="ru-RU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indent="449263" algn="just" eaLnBrk="0" hangingPunct="0">
              <a:tabLst>
                <a:tab pos="127635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Большую часть информации я нашла в интернете. А при сборе информации о защитниках Родины в моей семье, мне помогли мама, бабушки и дедушка. За что им большое спасибо.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611188" y="692150"/>
            <a:ext cx="770572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Узнать, какие специальные службы защиты населения были созданы для обеспечения безопасности повседневной жизни</a:t>
            </a:r>
          </a:p>
          <a:p>
            <a:pPr eaLnBrk="0" hangingPunct="0">
              <a:lnSpc>
                <a:spcPct val="15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Узнать о защитниках в моей семье</a:t>
            </a:r>
          </a:p>
          <a:p>
            <a:pPr eaLnBrk="0" hangingPunct="0">
              <a:lnSpc>
                <a:spcPct val="150000"/>
              </a:lnSpc>
            </a:pP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 eaLnBrk="0" hangingPunct="0">
              <a:lnSpc>
                <a:spcPct val="150000"/>
              </a:lnSpc>
            </a:pP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поиск информации по теме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составление плана презентации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оформление презентации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539750" y="981075"/>
            <a:ext cx="8208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	Чтобы помочь нам обеспечить безопасность повседневной жизни, существуют специальные службы защиты населения: </a:t>
            </a:r>
          </a:p>
        </p:txBody>
      </p:sp>
      <p:pic>
        <p:nvPicPr>
          <p:cNvPr id="8195" name="Рисунок 3" descr="img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773238"/>
            <a:ext cx="27844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4" descr="img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773238"/>
            <a:ext cx="276066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img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149725"/>
            <a:ext cx="27844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6" descr="img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4149725"/>
            <a:ext cx="27844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539750" y="1196975"/>
            <a:ext cx="32400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машине ярко-красной             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Мчимся мы вперёд.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Труд тяжёлый и опасный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Нас, пожарных, ждёт. 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Вой пронзительных сирен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Может оглушить,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Будем и водой, и пеной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Мы пожар тушить.</a:t>
            </a:r>
            <a:r>
              <a:rPr lang="ru-RU">
                <a:latin typeface="Verdana" pitchFamily="34" charset="0"/>
              </a:rPr>
              <a:t> 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2771775" y="620713"/>
            <a:ext cx="3979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>
              <a:tabLst>
                <a:tab pos="2305050" algn="l"/>
                <a:tab pos="3375025" algn="ctr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Пожарная служба (01)</a:t>
            </a:r>
            <a:endParaRPr lang="ru-RU" sz="1000">
              <a:solidFill>
                <a:srgbClr val="000000"/>
              </a:solidFill>
              <a:ea typeface="Calibri" pitchFamily="34" charset="0"/>
            </a:endParaRPr>
          </a:p>
        </p:txBody>
      </p:sp>
      <p:pic>
        <p:nvPicPr>
          <p:cNvPr id="9220" name="Рисунок 3" descr="1rrERPNF96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341438"/>
            <a:ext cx="32416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MG_9448.jpg"/>
          <p:cNvPicPr>
            <a:picLocks noChangeAspect="1"/>
          </p:cNvPicPr>
          <p:nvPr/>
        </p:nvPicPr>
        <p:blipFill>
          <a:blip r:embed="rId3" cstate="print"/>
          <a:srcRect l="4256"/>
          <a:stretch>
            <a:fillRect/>
          </a:stretch>
        </p:blipFill>
        <p:spPr bwMode="auto">
          <a:xfrm>
            <a:off x="5003800" y="3933825"/>
            <a:ext cx="33845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5" descr="geee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932238"/>
            <a:ext cx="36004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11188" y="981075"/>
            <a:ext cx="79216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Пожарная служба относится к числу старейших государственных служб. </a:t>
            </a:r>
          </a:p>
          <a:p>
            <a:pPr indent="450850" algn="just">
              <a:defRPr/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1504 году в царствовании Ивана ІІІ была создана пожарно-сторожевая охрана.</a:t>
            </a:r>
          </a:p>
          <a:p>
            <a:pPr indent="450850" algn="just">
              <a:defRPr/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1549 году Иван Грозный издал указ о пожарной безопасности.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defRPr/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Первая специализированная пожарная команда в Москве была создана в двадцатых годах XVII столетия для защиты от огня Московского печатного двора.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1936 году утверждено Положение о Государственном пожарном надзоре.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1747 году пожарной техникой (насосами и ручным инструментом) оснащаются все правительственные учреждения.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1934 в составе НКВД СССР организовано Главное управление пожарной охраны. </a:t>
            </a:r>
          </a:p>
          <a:p>
            <a:pPr indent="450850" algn="just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2987675" y="404813"/>
            <a:ext cx="2952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just">
              <a:tabLst>
                <a:tab pos="2305050" algn="l"/>
                <a:tab pos="3375025" algn="ctr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Пожарная служба (01)</a:t>
            </a:r>
            <a:endParaRPr lang="ru-RU" sz="900">
              <a:solidFill>
                <a:srgbClr val="000000"/>
              </a:solidFill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684213" y="1125538"/>
            <a:ext cx="4032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зной и в холод, в дожди и в туманы,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час, когда Вам опасность грозит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почетном посту постоянно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Полицейский России стоит.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Он, порою, ценой своей жизни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Защитит Вас от бед и невзгод.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Полицейский свободной Отчизны,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Непременно на помощь придёт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3563938" y="549275"/>
            <a:ext cx="2028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Полиция (02)</a:t>
            </a:r>
            <a:endParaRPr lang="ru-RU" sz="900">
              <a:solidFill>
                <a:srgbClr val="000000"/>
              </a:solidFill>
              <a:ea typeface="Calibri" pitchFamily="34" charset="0"/>
            </a:endParaRPr>
          </a:p>
        </p:txBody>
      </p:sp>
      <p:pic>
        <p:nvPicPr>
          <p:cNvPr id="11268" name="Рисунок 3" descr="162830e7c2d6556327c3f1dfad14e5c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268413"/>
            <a:ext cx="35512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zaderjani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789363"/>
            <a:ext cx="37655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5" descr="10101253.600403.970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3644900"/>
            <a:ext cx="275272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623888"/>
            <a:ext cx="8135938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Полиция предназначена для защиты жизни, здоровья, прав и свобод граждан Российской Федерации, иностранных граждан, лиц без гражданства; для противодействия преступности, охраны общественного порядка, собственности и для обеспечения общественной безопасности.</a:t>
            </a:r>
          </a:p>
          <a:p>
            <a:pPr indent="450850" algn="just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1715 году Петр I создал в России службу охраны общественного порядка и назвал ее полицией.</a:t>
            </a:r>
          </a:p>
          <a:p>
            <a:pPr indent="450850" algn="just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мая 1918 года коллегия НКВД приняла распоряжение: «Милиция существует как постоянный штат лиц, исполняющих специальные обязанности, организация милиции должна осуществляться независимо от Красной Армии, функции их должны быть строго разграничены».</a:t>
            </a:r>
          </a:p>
          <a:p>
            <a:pPr indent="450850" algn="just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августа 2010 года президент России Дмитрий Медведев на совещании по вопросам реформирования МВД предложил уже на следующий день предоставить законопроект «О полиции» для всеобщего обсуждения в Интернете. Тогда же Дмитрий Медведев предложил переименовать милицию в полицию. </a:t>
            </a:r>
          </a:p>
          <a:p>
            <a:pPr indent="450850" algn="just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марта 2011 года закон «О полиции» вступил в силу, а с 1 января 2012 года вся символика милиции стала недействительной.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3779838" y="404813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Полиция </a:t>
            </a:r>
            <a:endParaRPr lang="ru-RU"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39750" y="930275"/>
            <a:ext cx="41036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Посторонитесь! Дорогу! Дорогу!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помощь летит на подмогу.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Приказ постового: Стоять! Хода нет!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Только для «Скорой» зеленый свет.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Где-то случилась большая беда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«Скорая помощь» мчится туда.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Успели! Приехали! Вот этот дом!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Встречайте машину с красным крестом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2251075" y="549275"/>
            <a:ext cx="4187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just"/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медицинская помощь (03)</a:t>
            </a:r>
            <a:endParaRPr lang="ru-RU" sz="900">
              <a:solidFill>
                <a:srgbClr val="000000"/>
              </a:solidFill>
              <a:ea typeface="Calibri" pitchFamily="34" charset="0"/>
            </a:endParaRPr>
          </a:p>
        </p:txBody>
      </p:sp>
      <p:pic>
        <p:nvPicPr>
          <p:cNvPr id="13316" name="Рисунок 4" descr="img1957243_svoevremennaya_pomosch_pri_otravlenii_benzin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052513"/>
            <a:ext cx="31305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5" descr="main18172001_8cefc7d90c4ca162bb34f27e1d8aaaf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500438"/>
            <a:ext cx="3529012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 descr="7a042002_resizedScaled_817to61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500438"/>
            <a:ext cx="3560762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539750" y="1119188"/>
            <a:ext cx="7993063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медицинская помощь — вид медицинской помощи, оказываемой гражданам при заболеваниях, несчастных случаях, травмах, отравлениях и других состояниях, требующих срочного медицинского вмешательства.</a:t>
            </a:r>
          </a:p>
          <a:p>
            <a:pPr indent="449263" algn="just"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Пусковым моментом к возникновению Скорой помощи как самостоятельного учреждения был пожар Венского театра комической оперы, случившийся 8 декабря 1881 года</a:t>
            </a:r>
          </a:p>
          <a:p>
            <a:pPr indent="449263" algn="just"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России оказание скорой медицинской помощи осуществляется станциями скорой медицинской помощи или отделениями при больницах в городах и в сельской местности. </a:t>
            </a:r>
          </a:p>
          <a:p>
            <a:pPr indent="449263" algn="just"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Российской</a:t>
            </a:r>
            <a:r>
              <a:rPr lang="ru-RU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империи первая станция скорой помощи возникла в 1897 году в Варшаве. Затем примеру Варшавы последовали города Лодзь, Вильно, Киев, Одесса, Рига. Чуть позднее станции скорой помощи стали открываться в Харькове, Санкт-Петербурге и Москве. </a:t>
            </a:r>
          </a:p>
          <a:p>
            <a:pPr indent="449263" algn="just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916238" y="476250"/>
            <a:ext cx="3348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медицинская помощь </a:t>
            </a:r>
            <a:endParaRPr lang="ru-RU"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375</TotalTime>
  <Words>845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62_2</cp:lastModifiedBy>
  <cp:revision>39</cp:revision>
  <dcterms:created xsi:type="dcterms:W3CDTF">2016-03-12T07:21:58Z</dcterms:created>
  <dcterms:modified xsi:type="dcterms:W3CDTF">2022-02-15T10:42:28Z</dcterms:modified>
</cp:coreProperties>
</file>