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14488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Педагогические возможности театрализованной деятельности в социально-коммуникативном развитии дошкольника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4876" y="507207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Подготовила: Макуха Н. В.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357290" y="428604"/>
            <a:ext cx="6000760" cy="12311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Структурное подразделение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«Детский сад №16 комбинированного вида»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МБДОУ «Детский сад «Радуга» комбинированного вида»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Рузаевского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муниципального района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сценической выразительностью: определение целесообразных действий, движений, жестов персонажа на игровом пространстве, место его положения на сценической площадке,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темпо-ритм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исполнения, мимика, интонации;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театрального костюма;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образа с использованием умело наложенного грима.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Сценическое поведение ребенка должно быть мотивированным, имеющим внутренний смысл в рамках той роли, которую он исполняет.</a:t>
            </a:r>
          </a:p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Работая над выражением лица, постигая язык тела, движений дети постепенно овладевают средствами выразительности, которые им помогут добиться успеха на подмостках детского театра, почувствовать уверенность в себе и своих возможностях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928934"/>
            <a:ext cx="2800857" cy="373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786058"/>
            <a:ext cx="4929190" cy="369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39469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детьми старшего дошкольного возраста использую репертуар, в который, наряду с традиционными постановками, вошли спектакли, содержание для которых придумают сами дети.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Кроме того, использую: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инсценировки по художественным произведениям, в которых дети исполняют разные роли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спектакли на основе содержания, придуманного самими детьми («Новогодняя сказка», «В подарок деду Морозу» и мамам к дню 8 Марта)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инсценировки с использованием кукол-марионеток и плоскостных фигурок, которые приводятся в движение с помощью палочки, закрепленной в их нижней части.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988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4877"/>
            <a:ext cx="4283680" cy="321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97346"/>
            <a:ext cx="4643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CC"/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rgbClr val="0000CC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театра в группе</a:t>
            </a: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Пальчиковый театр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способствует лучшему управлению движениями собственных пальцев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Театр кукол на столе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способствует владению техникой управления куклами настольного театра (куклы из бумажных конусов, цилиндров, коробочек, игрушки из ткани, меха, поролона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Театр картинок и </a:t>
            </a:r>
            <a:r>
              <a:rPr lang="ru-RU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развивает                                                                 ловкость, умение управлять своими движениями, концентрировать внимание на одном виде деятельности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66"/>
            <a:ext cx="4286248" cy="321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3214710" cy="428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785794"/>
            <a:ext cx="2214578" cy="495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290" y="1214422"/>
            <a:ext cx="321471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использованию театрализованной деятельности дети научились разыгрывать несложные сюжеты, используют выразительные средства, пантомимические навыки, умеют проявлять творческую инициативу, импровизировать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371435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3915060"/>
            <a:ext cx="3214678" cy="294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000240"/>
            <a:ext cx="2950289" cy="221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214818"/>
            <a:ext cx="2526261" cy="242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794"/>
            <a:ext cx="327456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s00.infourok.ru/images/doc/183/209288/img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С самого рождения человек, испытывает потребность в общении с другими людьми. Общение требует знаний и умений, которыми человек овладевает в процессе усвоения социального опыта, накопленного предыдущими поколениями.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	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 является центром духовно-нравственного становления личности - это процесс активной, позитивной социализации детей дошкольного возраста, в котором они обучаются устанавливать и поддерживать необходимые контакты с окружающим миром, что позволит им стать всесторонне развитыми личностями и полноценными членами нашего социального общества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143504" y="3000372"/>
            <a:ext cx="400049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связи с этим перед педагогом стоит трудная задача найти новый подход к обучению и воспитанию дошкольника в гармонично развитую личность.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Театрализованная деятельность и является одним из самых эффективных способов коррекционного воздействия на ребенка, в котором ярко проявляется принцип обучения: учить играя.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3009"/>
            <a:ext cx="5139407" cy="385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143504" y="214290"/>
            <a:ext cx="400049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Театрализованная деятельность включает в себя: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с кукольными персонажами (сюжетными и образными игрушками, пальчиковыми,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би-ба-бо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плоскостными фигурками)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Непосредственные действия по ролям (стихи,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игра-драматизация, небольшие сценки в утренниках)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Литературную деятельность, т. е. воспроизведение диалогов, монологов от лица персонажей (мини спектакли, постановки, инсценировки)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Изобразительную деятельность, т. е. дети могут создавать декорации, костюмы персонажей, новых персонажей..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Музыкальную деятельность: исполнение знакомых песен от лица героев, напевание,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приплясывание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14472" cy="361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429006"/>
            <a:ext cx="4122554" cy="3428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мнению исследователей проблемы развития детей в театрализованной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Т.Н.Дороновой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А.И. Бурениной, Н.Ф.Сорокиной,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Л.Г.Миланович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Э.Г.Чуриловой, М .Д.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Маханевой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др.), театрализованная деятельность позволяет решать такие 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педагогические задачи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речевые,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является неисчерпаемым источником развития эмоций и чувств, средством приобщения ребенка к духовным ценностям, выполняет психотерапевтическую функции.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300073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285992"/>
            <a:ext cx="5045075" cy="378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929190" y="571480"/>
            <a:ext cx="392905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познавательного развития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развиваются разносторонние представления о действительности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Особое внимание уделяется наблюдению за явлениями природы, поведением животных;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развитию памяти, предвосхищающего воображения, обучению умения планировать свои действия для достижения результата.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взаимосвязи конструирования с театрализованной игрой способствует развитию пространственных представлений, творчества, интеллектуальной инициативы.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умело поставленные вопросы заставляют ребят думать, анализировать, делать выводы и обобщения..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143248"/>
            <a:ext cx="4400676" cy="330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42852"/>
            <a:ext cx="3734385" cy="280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57818" y="857232"/>
            <a:ext cx="378618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социального развития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огромная роль принадлежит формированию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положительных взаимоотношений между детьми в процессе совместной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воспитанию культуры познания взрослых и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воспитанию эстетически ценных способов общения в соответствии с нормами и правилами жизни в обществе;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развитию и управлению эмоций.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36035" y="464132"/>
            <a:ext cx="3714313" cy="27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714752"/>
            <a:ext cx="427306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8858248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речевого развития: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развивается монологическая и диалогическая речь; обогащается словарь образными выражениями, сравнениями, эпитетами, синонимами, антонимами.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овладевают выразительными средствами общения (выразительности речи).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работы над литературными произведениями дети знакомятся с новыми словами, что способствует накоплению пассивного словарного запаса и активизация в речи существительных, прилагательных, местоимений и глаголов; совершенствуется звуковая культура его речи, ее интонационный строй. Исполняемая роль, произносимые реплики ставят дошкольника перед необходимостью ясно, четко, понятно изъясняться. У него улучшается грамматический строй.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Выразительность речи совершенствуется   в течение всего дошкольного возраста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375004"/>
            <a:ext cx="4643470" cy="348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6248" y="0"/>
            <a:ext cx="485775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эстетического развития: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приобщаются к высокохудожественной литературе, развивается интерес к театру, к чтению литературы.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приобщение к совместной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дизайн-деятельности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моделированию элементов костюма, декораций, атрибутов; по созданию выразительного художественного образа.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Развивается пространственное воображение как основа проектного мышления, творческого замысла, прогнозирование результата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42951"/>
            <a:ext cx="4286248" cy="321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71480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98" y="0"/>
            <a:ext cx="892970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Работу маленького актера над собой целесообразно осуществлять в виде специальных упражнений, которые после разучивания с педагогом, надо ввести в повседневную жизнь детей в виде игры.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напряжение мышц;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расслабление мышц;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развитие воображения.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дошкольников над ролью строится следующим образом.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Знакомство с инсценировкой: О чем она? Какие события в ней главные?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2.Знакомство с героями инсценировки: Где они живут? Как выглядит их дом? Их внешность, одежда, манера поведения, их взаимоотношения друг с другом и т.п.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3.Распределение ролей.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4.Работа над ролью: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словесного портрета героя;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фантазирование по поводу его дома, взаимоотношений с родителями, друзьями, придумывание его любимых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блюд, занятий, игр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932" y="3699342"/>
            <a:ext cx="4211068" cy="315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3786190"/>
            <a:ext cx="46434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сочинение иных случаев из жизни героя, не предусмотренных инсценировкой;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придуманных поступков героя;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текстом: Почему герой так говорит? О чем он в этот момент думает? Основная задача педагога состоит в том, чтобы помочь ребенку понять, почувствовать все то, что скрывается за словами текста;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852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12</cp:revision>
  <dcterms:created xsi:type="dcterms:W3CDTF">2020-03-15T20:03:30Z</dcterms:created>
  <dcterms:modified xsi:type="dcterms:W3CDTF">2022-02-15T09:01:29Z</dcterms:modified>
</cp:coreProperties>
</file>