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3" r:id="rId5"/>
    <p:sldId id="264" r:id="rId6"/>
    <p:sldId id="265" r:id="rId7"/>
    <p:sldId id="267" r:id="rId8"/>
    <p:sldId id="268" r:id="rId9"/>
    <p:sldId id="269" r:id="rId10"/>
    <p:sldId id="272" r:id="rId1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8" autoAdjust="0"/>
    <p:restoredTop sz="94660"/>
  </p:normalViewPr>
  <p:slideViewPr>
    <p:cSldViewPr>
      <p:cViewPr varScale="1">
        <p:scale>
          <a:sx n="91" d="100"/>
          <a:sy n="91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4CFA991-BA99-462F-97CC-D5BF631EC819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194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7697782C-8EF4-4194-9A54-866838C814B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56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3BD3C5E3-E8BE-4483-BDC5-FF321F3829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3226B355-A153-4DB2-A22B-EB030CA0F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FFC5B304-36D5-47E7-A141-3977981532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A011279D-BA8E-4C9D-AAB7-928DCF120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516AF08-A6F3-469F-8804-B37C9B8D4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ED7594F-B95A-4FF2-9006-EDE79435E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D46628DB-18B1-4AF0-BCF2-B5E7005E5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C5E88A0-1954-4C03-85D5-990E3F9E1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F058A47F-56E6-411A-9B0E-D69F7C8399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C9F754FB-B8BA-4F67-B460-33E234D2C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736CFAF2-C3E7-4357-9D1F-B3A615097CD6}" type="datetime1">
              <a:rPr lang="ru-RU" smtClean="0"/>
              <a:pPr lvl="0"/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9019793-79C5-42EB-8CC6-78B40422A6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547664" y="548680"/>
            <a:ext cx="6408712" cy="842987"/>
          </a:xfrm>
          <a:prstGeom prst="rect">
            <a:avLst/>
          </a:prstGeo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</a:p>
        </p:txBody>
      </p:sp>
      <p:pic>
        <p:nvPicPr>
          <p:cNvPr id="1032" name="Picture 8" descr="https://1.bp.blogspot.com/-hthaKBODXS8/Xqpmimpns1I/AAAAAAAACnc/-1k1yQY-WM4O7RYB9jA0ShvK_jMqKim7QCLcBGAsYHQ/s1600/6.05%2B%25D1%2580%25D1%2583%25D1%2581%25D1%2581.%25D1%258F%25D0%25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480720" cy="447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/>
          <p:nvPr/>
        </p:nvSpPr>
        <p:spPr>
          <a:xfrm>
            <a:off x="3203848" y="785880"/>
            <a:ext cx="2415254" cy="6217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Рефлексия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211075" y="1556792"/>
            <a:ext cx="6400800" cy="40671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Самый длинный лучик  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Я уверен в своих знаниях.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лучик 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Я сомневаюсь в своих знаниях.</a:t>
            </a:r>
          </a:p>
          <a:p>
            <a:pPr marL="0" lvl="0" indent="0" algn="just">
              <a:lnSpc>
                <a:spcPct val="115000"/>
              </a:lnSpc>
              <a:spcAft>
                <a:spcPts val="1001"/>
              </a:spcAft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835696" y="1852320"/>
            <a:ext cx="6141730" cy="3352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ru-RU" sz="4400" dirty="0">
                <a:latin typeface="Calibri" pitchFamily="18"/>
              </a:rPr>
              <a:t>     </a:t>
            </a:r>
            <a:r>
              <a:rPr lang="ru-RU" sz="4400" dirty="0" smtClean="0">
                <a:latin typeface="Calibri" pitchFamily="18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художник</a:t>
            </a:r>
          </a:p>
          <a:p>
            <a:pPr marL="0" lv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стекло нанёс</a:t>
            </a:r>
          </a:p>
          <a:p>
            <a:pPr marL="0" lvl="0" indent="0" algn="ctr">
              <a:spcAft>
                <a:spcPts val="0"/>
              </a:spcAft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Волшебные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узоры</a:t>
            </a:r>
          </a:p>
          <a:p>
            <a:pPr marL="0" lvl="0" indent="0" algn="ctr">
              <a:spcAft>
                <a:spcPts val="0"/>
              </a:spcAft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Из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серебристых роз…</a:t>
            </a: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75656" y="620688"/>
            <a:ext cx="6152728" cy="1080120"/>
          </a:xfrm>
          <a:prstGeom prst="rect">
            <a:avLst/>
          </a:prstGeo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3528720"/>
            <a:ext cx="3173400" cy="2757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3203848" y="1196752"/>
            <a:ext cx="2696549" cy="6217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u="none" strike="noStrike" kern="1200" spc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Тема урока:</a:t>
            </a:r>
            <a:endParaRPr lang="ru-RU" sz="3600" b="1" u="none" strike="noStrike" kern="1200" spc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263981" y="2276872"/>
            <a:ext cx="6576282" cy="216024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Одушевлённые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неодушевлённые имена </a:t>
            </a: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существительные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857158" y="1412776"/>
            <a:ext cx="7531266" cy="43204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 землю греет слабо, (руки вверх и вниз)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ночам трещит мороз, (руки на пояс, наклоны в стороны)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дворе у снежной Бабы(руки на пояс, повороты вокруг себя)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Побелел морковный нос (дети показывают нос)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речке стала вдруг вода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Неподвижна и тверда, (прыжки на месте)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Вьюга злится, снег кружится (дети кружатся)</a:t>
            </a:r>
          </a:p>
          <a:p>
            <a:pPr marL="0" lvl="0" indent="0" algn="just">
              <a:spcAft>
                <a:spcPts val="0"/>
              </a:spcAft>
              <a:buNone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/>
          <p:nvPr/>
        </p:nvSpPr>
        <p:spPr>
          <a:xfrm>
            <a:off x="857158" y="332656"/>
            <a:ext cx="7772039" cy="1080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Физкультминутка</a:t>
            </a:r>
            <a:endParaRPr lang="ru-RU" sz="4400" b="1" i="0" u="none" strike="noStrike" kern="1200" spc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pic>
        <p:nvPicPr>
          <p:cNvPr id="4" name="16 Танец медведе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96336" y="594928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3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/>
          <p:nvPr/>
        </p:nvSpPr>
        <p:spPr>
          <a:xfrm>
            <a:off x="899593" y="692696"/>
            <a:ext cx="7646454" cy="1440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Работа по индивидуальным  заданиям</a:t>
            </a:r>
            <a:r>
              <a:rPr lang="ru-RU" sz="40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/>
            </a:r>
            <a:br>
              <a:rPr lang="ru-RU" sz="40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</a:br>
            <a:endParaRPr lang="ru-RU" sz="4000" b="1" i="0" u="none" strike="noStrike" kern="1200" spc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158089" y="1988840"/>
            <a:ext cx="7129462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«Один ум хорошо, а два лучше»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ds05.infourok.ru/uploads/ex/0e10/0005edf7-b97cbb21/hello_html_m596f1d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7594"/>
            <a:ext cx="4104456" cy="2945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/>
          <p:nvPr/>
        </p:nvSpPr>
        <p:spPr>
          <a:xfrm>
            <a:off x="1000081" y="428760"/>
            <a:ext cx="6956295" cy="14615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Проверка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«</a:t>
            </a:r>
            <a:r>
              <a:rPr lang="ru-RU" sz="36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Не зевай, проверяй»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611560" y="2004127"/>
            <a:ext cx="7910264" cy="29370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рьбг            оькдотонп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               брлюлшге        аыук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Бпое                     тенгм           мигв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655329" y="2032150"/>
            <a:ext cx="15533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дятел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105602" y="1970595"/>
            <a:ext cx="16308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белка</a:t>
            </a:r>
            <a:endParaRPr kumimoji="0" lang="ru-RU" sz="5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535695" y="2745288"/>
            <a:ext cx="18841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снежок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36415" y="2745288"/>
            <a:ext cx="10678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лес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015715" y="3538033"/>
            <a:ext cx="28083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покрывало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896753" y="3476478"/>
            <a:ext cx="14145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зима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Line 37"/>
          <p:cNvSpPr/>
          <p:nvPr/>
        </p:nvSpPr>
        <p:spPr>
          <a:xfrm>
            <a:off x="1797479" y="2665706"/>
            <a:ext cx="1190345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Line 37"/>
          <p:cNvSpPr/>
          <p:nvPr/>
        </p:nvSpPr>
        <p:spPr>
          <a:xfrm>
            <a:off x="4161033" y="2634533"/>
            <a:ext cx="1419079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8" name="Line 37"/>
          <p:cNvSpPr/>
          <p:nvPr/>
        </p:nvSpPr>
        <p:spPr>
          <a:xfrm flipV="1">
            <a:off x="2114251" y="4104409"/>
            <a:ext cx="2249931" cy="11298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Line 37"/>
          <p:cNvSpPr/>
          <p:nvPr/>
        </p:nvSpPr>
        <p:spPr>
          <a:xfrm flipV="1">
            <a:off x="1600780" y="3345872"/>
            <a:ext cx="1695459" cy="11119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1" name="Line 37"/>
          <p:cNvSpPr/>
          <p:nvPr/>
        </p:nvSpPr>
        <p:spPr>
          <a:xfrm>
            <a:off x="5802925" y="3368111"/>
            <a:ext cx="713291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Line 37"/>
          <p:cNvSpPr/>
          <p:nvPr/>
        </p:nvSpPr>
        <p:spPr>
          <a:xfrm>
            <a:off x="5991966" y="4115707"/>
            <a:ext cx="1042679" cy="9484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nimBg="1"/>
      <p:bldP spid="17" grpId="0" animBg="1"/>
      <p:bldP spid="18" grpId="0" animBg="1"/>
      <p:bldP spid="19" grpId="0" animBg="1"/>
      <p:bldP spid="21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/>
          <p:nvPr/>
        </p:nvSpPr>
        <p:spPr>
          <a:xfrm>
            <a:off x="971600" y="188639"/>
            <a:ext cx="7772039" cy="12241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Работа с текстом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55576" y="1628800"/>
            <a:ext cx="7632848" cy="3816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Наступила (что?)……….  Белое пушистое (что?)……….. укрыло землю. (Что?) ………..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Украсил деревья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Вот (кто?)………….  прыгает с ветки на ветку. А (кто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?)………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стучит по верхушке дерева. Хорош (что?)……….. зимой.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(зима, одеяло, снежок, белка, дятел, лес)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3718295" y="1565991"/>
            <a:ext cx="15841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зима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657262" y="1937040"/>
            <a:ext cx="1414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одеяло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5868144" y="1937039"/>
            <a:ext cx="1414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снежок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887908" y="2297258"/>
            <a:ext cx="1414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белка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979840" y="2667910"/>
            <a:ext cx="1414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дятел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885574" y="3048322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noProof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kern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лес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/>
          <p:nvPr/>
        </p:nvSpPr>
        <p:spPr>
          <a:xfrm>
            <a:off x="928799" y="260648"/>
            <a:ext cx="7772039" cy="14615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000" b="1" i="0" u="none" strike="noStrike" kern="1200" spc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YaHei" pitchFamily="2"/>
                <a:cs typeface="Times New Roman" pitchFamily="18" charset="0"/>
              </a:rPr>
              <a:t>Проверка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950115" y="1556792"/>
            <a:ext cx="7407561" cy="36724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Наступила зима.  Белое пушистое одеяло укрыло землю. Снежок украсил деревья. Вот белка прыгает с ветки на ветку. А дятел стучит по верхушке дерева. Хорош лес зимой.</a:t>
            </a:r>
          </a:p>
          <a:p>
            <a:pPr marL="0" lvl="0" indent="0" algn="ctr">
              <a:spcAft>
                <a:spcPts val="0"/>
              </a:spcAft>
              <a:buNone/>
            </a:pP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83568" y="476672"/>
            <a:ext cx="7772400" cy="936104"/>
          </a:xfrm>
          <a:prstGeom prst="rect">
            <a:avLst/>
          </a:prstGeo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971600" y="1484784"/>
            <a:ext cx="7200800" cy="43204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вариант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выполняет 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ts val="48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81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одушевлёнными именами существительными</a:t>
            </a:r>
          </a:p>
          <a:p>
            <a:pPr marL="0" lvl="0" indent="0" algn="just">
              <a:lnSpc>
                <a:spcPts val="48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вариант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выполняет 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ts val="48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85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неодушевлёнными именами существительными.</a:t>
            </a:r>
          </a:p>
          <a:p>
            <a:pPr marL="0" lvl="0" indent="0" algn="ctr">
              <a:spcAft>
                <a:spcPts val="0"/>
              </a:spcAft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 2">
  <a:themeElements>
    <a:clrScheme name="Другая 2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186</Words>
  <Application>Microsoft Office PowerPoint</Application>
  <PresentationFormat>Экран (4:3)</PresentationFormat>
  <Paragraphs>50</Paragraphs>
  <Slides>10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 2</vt:lpstr>
      <vt:lpstr>Минутка чистописания</vt:lpstr>
      <vt:lpstr>Словарная работа</vt:lpstr>
      <vt:lpstr>Одушевлённые  и неодушевлённые имена существительные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«Продолжи фразу»</dc:title>
  <dc:creator>Admin</dc:creator>
  <cp:lastModifiedBy>teacher</cp:lastModifiedBy>
  <cp:revision>26</cp:revision>
  <dcterms:modified xsi:type="dcterms:W3CDTF">2022-02-15T06:57:49Z</dcterms:modified>
</cp:coreProperties>
</file>