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1" r:id="rId3"/>
    <p:sldId id="268" r:id="rId4"/>
    <p:sldId id="261" r:id="rId5"/>
    <p:sldId id="258" r:id="rId6"/>
    <p:sldId id="262" r:id="rId7"/>
    <p:sldId id="276" r:id="rId8"/>
    <p:sldId id="277" r:id="rId9"/>
    <p:sldId id="272" r:id="rId10"/>
    <p:sldId id="264" r:id="rId11"/>
    <p:sldId id="280" r:id="rId12"/>
    <p:sldId id="263" r:id="rId13"/>
    <p:sldId id="270" r:id="rId14"/>
    <p:sldId id="273" r:id="rId15"/>
    <p:sldId id="279" r:id="rId16"/>
    <p:sldId id="259" r:id="rId17"/>
    <p:sldId id="275" r:id="rId18"/>
    <p:sldId id="274" r:id="rId19"/>
    <p:sldId id="267" r:id="rId20"/>
    <p:sldId id="265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99"/>
    <a:srgbClr val="0066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2" autoAdjust="0"/>
    <p:restoredTop sz="94660"/>
  </p:normalViewPr>
  <p:slideViewPr>
    <p:cSldViewPr>
      <p:cViewPr varScale="1">
        <p:scale>
          <a:sx n="62" d="100"/>
          <a:sy n="62" d="100"/>
        </p:scale>
        <p:origin x="-37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D8B75-DF06-4E86-8902-4952D8E6B1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29A4C-62AD-4BF3-BE7F-97F934421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5b92b3e1-e535-4749-a968-927bf631be0d/%5bNS-RUS_2-07%5d_%5bQS_088%5d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0;&#1080;&#1079;&#1082;&#1091;&#1083;&#1100;&#1090;&#1084;&#1080;&#1085;&#1091;&#1090;&#1082;&#1072;%20(&#1088;&#1077;&#1082;&#1086;&#1084;&#1077;&#1085;&#1076;&#1086;&#1074;&#1072;&#1085;&#1086;%20&#1091;&#1095;&#1080;&#1090;&#1077;&#1083;&#1103;&#1084;).mp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edsovet.su/_ld/145/815024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006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347864" y="1772816"/>
            <a:ext cx="460851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УРОК РУССКОГО ЯЗЫКА </a:t>
            </a:r>
            <a:b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 2Г КЛАССЕ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9411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66FF"/>
                </a:solidFill>
              </a:rPr>
              <a:t>Составила: учитель начальных классов</a:t>
            </a:r>
          </a:p>
          <a:p>
            <a:pPr algn="ctr"/>
            <a:r>
              <a:rPr lang="ru-RU" b="1" dirty="0" smtClean="0">
                <a:solidFill>
                  <a:srgbClr val="0066FF"/>
                </a:solidFill>
              </a:rPr>
              <a:t> Чебану </a:t>
            </a:r>
            <a:r>
              <a:rPr lang="ru-RU" b="1" smtClean="0">
                <a:solidFill>
                  <a:srgbClr val="0066FF"/>
                </a:solidFill>
              </a:rPr>
              <a:t>Юлия Константиновна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990099"/>
                </a:solidFill>
              </a:rPr>
              <a:t>РАБОТА С КОМПЬЮТЕРОМ</a:t>
            </a:r>
            <a:endParaRPr lang="ru-RU" b="1" i="1" dirty="0">
              <a:solidFill>
                <a:srgbClr val="99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http://files.school-collection.edu.ru/dlrstore/5b92b3e1-e535-4749-a968-927bf631be0d/%5BNS-RUS_2-07%5D_%5BQS_088%5D.html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Мама (что делает?) радуется.</a:t>
            </a:r>
          </a:p>
          <a:p>
            <a:pPr>
              <a:buNone/>
            </a:pPr>
            <a:r>
              <a:rPr lang="ru-RU" dirty="0" smtClean="0"/>
              <a:t>Гости (что сделали?) рассказали.</a:t>
            </a:r>
          </a:p>
          <a:p>
            <a:pPr>
              <a:buNone/>
            </a:pPr>
            <a:r>
              <a:rPr lang="ru-RU" dirty="0" smtClean="0"/>
              <a:t>Папа (что делал?) играл и пел.</a:t>
            </a:r>
          </a:p>
          <a:p>
            <a:pPr>
              <a:buNone/>
            </a:pPr>
            <a:r>
              <a:rPr lang="ru-RU" dirty="0" smtClean="0"/>
              <a:t>Бабушка ( что сделала?) испекла.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Без ошибок – «5»</a:t>
            </a:r>
          </a:p>
          <a:p>
            <a:pPr>
              <a:buNone/>
            </a:pPr>
            <a:r>
              <a:rPr lang="ru-RU" dirty="0" smtClean="0"/>
              <a:t>1 ошибка – «4»</a:t>
            </a:r>
          </a:p>
          <a:p>
            <a:pPr>
              <a:buNone/>
            </a:pPr>
            <a:r>
              <a:rPr lang="ru-RU" dirty="0" smtClean="0"/>
              <a:t>2 ошибки – «3»</a:t>
            </a:r>
          </a:p>
          <a:p>
            <a:pPr>
              <a:buNone/>
            </a:pPr>
            <a:r>
              <a:rPr lang="ru-RU" dirty="0" smtClean="0"/>
              <a:t>больше 3  - тема не усвоена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uinsionn.files.wordpress.com/2012/02/alarmc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285860"/>
            <a:ext cx="3672408" cy="43996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15816" y="404664"/>
            <a:ext cx="45624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Физкультминутка (рекомендовано учителям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643998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5797568"/>
          </a:xfrm>
        </p:spPr>
        <p:txBody>
          <a:bodyPr>
            <a:normAutofit/>
          </a:bodyPr>
          <a:lstStyle/>
          <a:p>
            <a:r>
              <a:rPr lang="ru-RU" dirty="0" smtClean="0"/>
              <a:t>Упр.71</a:t>
            </a:r>
            <a:br>
              <a:rPr lang="ru-RU" dirty="0" smtClean="0"/>
            </a:br>
            <a:r>
              <a:rPr lang="ru-RU" dirty="0" smtClean="0"/>
              <a:t>1 </a:t>
            </a:r>
            <a:r>
              <a:rPr lang="ru-RU" dirty="0" smtClean="0"/>
              <a:t>вариант – 1 и 2 </a:t>
            </a:r>
            <a:r>
              <a:rPr lang="ru-RU" dirty="0" smtClean="0"/>
              <a:t>предложение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 вариант – 3 и 4 </a:t>
            </a:r>
            <a:r>
              <a:rPr lang="ru-RU" dirty="0" smtClean="0"/>
              <a:t>предложение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Образец</a:t>
            </a:r>
            <a:r>
              <a:rPr lang="ru-RU" u="sng" dirty="0" smtClean="0"/>
              <a:t>: </a:t>
            </a:r>
            <a:r>
              <a:rPr lang="ru-RU" dirty="0" smtClean="0"/>
              <a:t>Солнце (что сделало?) зашло.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1763713" y="3284538"/>
            <a:ext cx="431800" cy="431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65896E-6 C -3.05556E-6 0.17248 0.07761 0.31445 0.17205 0.31445 C 0.28351 0.31445 0.32379 0.15699 0.3408 0.06243 L 0.35834 -0.06312 C 0.37552 -0.15769 0.41841 -0.31468 0.54427 -0.31468 C 0.625 -0.31468 0.71667 -0.17318 0.71667 2.65896E-6 C 0.71667 0.17248 0.625 0.31445 0.54427 0.31445 C 0.41841 0.31445 0.37552 0.15699 0.35834 0.06243 L 0.3408 -0.06312 C 0.32379 -0.15769 0.28351 -0.31468 0.17205 -0.31468 C 0.07761 -0.31468 -3.05556E-6 -0.17318 -3.05556E-6 2.65896E-6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45663E-6 L 0.71459 -2.4566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458 -2.45663E-6 L 0.0059 -2.45663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56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21536E-6 L 0.35243 -0.430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243 -0.43025 L 0.35243 0.374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64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243 0.37497 L 0.35052 -0.4226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243 -0.43025 L 0.35833 0.374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4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56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243 0.37497 L 0.71268 0.0076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9" presetID="0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459 3.96253E-6 C 0.71442 -0.01712 0.71459 -0.03609 0.71338 -0.05159 C 0.71216 -0.06755 0.71095 -0.07726 0.70747 -0.09392 C 0.704 -0.11057 0.69879 -0.13347 0.6922 -0.15198 C 0.6856 -0.17048 0.67883 -0.18529 0.66754 -0.20518 C 0.65626 -0.22508 0.64046 -0.2533 0.62397 -0.27111 C 0.60747 -0.28892 0.58438 -0.30419 0.56876 -0.31182 C 0.55313 -0.31946 0.54463 -0.31807 0.52987 -0.31645 C 0.51511 -0.31483 0.49775 -0.31321 0.48039 -0.30257 C 0.46303 -0.29193 0.44185 -0.27666 0.42518 -0.25237 C 0.40851 -0.22808 0.39272 -0.19315 0.38039 -0.15661 C 0.36806 -0.12006 0.36077 -0.08374 0.35105 -0.03285 C 0.34133 0.01804 0.33803 0.09692 0.32171 0.14897 C 0.30539 0.20102 0.27917 0.25144 0.25348 0.2792 C 0.22779 0.30696 0.19706 0.31668 0.16754 0.31483 C 0.13803 0.31344 0.10244 0.29979 0.07692 0.26972 C 0.0514 0.23965 0.02779 0.17881 0.01459 0.13486 C 0.0014 0.09091 -0.0007 0.04395 -0.0019 0.00624 C -0.00312 -0.03146 -0.00017 -0.05367 0.00747 -0.09091 C 0.01511 -0.12815 0.02397 -0.18228 0.04393 -0.21791 C 0.0639 -0.25353 0.10296 -0.288 0.12761 -0.30396 C 0.15226 -0.31992 0.1698 -0.31946 0.1922 -0.31344 C 0.21459 -0.30743 0.23994 -0.2947 0.26164 -0.26787 C 0.28334 -0.24104 0.30799 -0.20009 0.32275 -0.15198 C 0.33751 -0.10386 0.34046 -0.03169 0.34983 0.02035 C 0.35921 0.0724 0.36424 0.11843 0.37935 0.15984 C 0.39445 0.20148 0.41546 0.24381 0.44046 0.26972 C 0.46529 0.29563 0.50313 0.31043 0.52987 0.31483 C 0.5566 0.31922 0.57987 0.30974 0.60053 0.29609 C 0.62119 0.28244 0.63733 0.26047 0.65348 0.2334 C 0.66963 0.2068 0.68664 0.16516 0.69688 0.13486 C 0.70713 0.10456 0.71112 0.07472 0.71459 0.05181 C 0.71806 0.02891 0.71476 0.01712 0.71459 3.96253E-6 Z " pathEditMode="relative" ptsTypes="aaaaaaaaaaaaaaaaaaaaaaaaaaaaaaaaa">
                                      <p:cBhvr>
                                        <p:cTn id="3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ropowerpoint.ru/wp-content/uploads/2013/03/DetskShkol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1214422"/>
            <a:ext cx="5235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Работа в группах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000240"/>
            <a:ext cx="120347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Задание:</a:t>
            </a:r>
            <a:r>
              <a:rPr lang="ru-RU" sz="3600" b="1" dirty="0" smtClean="0"/>
              <a:t> </a:t>
            </a:r>
            <a:endParaRPr lang="ru-RU" sz="3600" b="1" dirty="0" smtClean="0"/>
          </a:p>
          <a:p>
            <a:r>
              <a:rPr lang="ru-RU" sz="3600" b="1" dirty="0" smtClean="0"/>
              <a:t>Двумя </a:t>
            </a:r>
            <a:r>
              <a:rPr lang="ru-RU" sz="3600" b="1" dirty="0" smtClean="0"/>
              <a:t>чертами </a:t>
            </a:r>
          </a:p>
          <a:p>
            <a:r>
              <a:rPr lang="ru-RU" sz="3600" b="1" dirty="0" smtClean="0"/>
              <a:t>подчеркнуть слова, </a:t>
            </a:r>
          </a:p>
          <a:p>
            <a:r>
              <a:rPr lang="ru-RU" sz="3600" b="1" dirty="0" smtClean="0"/>
              <a:t>действия, одной чертой </a:t>
            </a:r>
          </a:p>
          <a:p>
            <a:r>
              <a:rPr lang="ru-RU" sz="3600" b="1" dirty="0" smtClean="0"/>
              <a:t>слова –названия </a:t>
            </a:r>
            <a:endParaRPr lang="ru-RU" sz="3600" b="1" dirty="0" smtClean="0"/>
          </a:p>
          <a:p>
            <a:r>
              <a:rPr lang="ru-RU" sz="3600" b="1" dirty="0" smtClean="0"/>
              <a:t> </a:t>
            </a:r>
            <a:r>
              <a:rPr lang="ru-RU" sz="3600" b="1" dirty="0" smtClean="0"/>
              <a:t>                       </a:t>
            </a:r>
            <a:r>
              <a:rPr lang="ru-RU" sz="3600" b="1" dirty="0" smtClean="0"/>
              <a:t>предмета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 называются слова, отвечающие на вопросы кто? </a:t>
            </a:r>
          </a:p>
          <a:p>
            <a:pPr>
              <a:buNone/>
            </a:pPr>
            <a:r>
              <a:rPr lang="ru-RU" dirty="0" smtClean="0"/>
              <a:t>Предметы</a:t>
            </a:r>
          </a:p>
          <a:p>
            <a:r>
              <a:rPr lang="ru-RU" dirty="0" smtClean="0"/>
              <a:t>Как называются слова, отвечающие на вопрос что делает?</a:t>
            </a:r>
          </a:p>
          <a:p>
            <a:pPr>
              <a:buNone/>
            </a:pPr>
            <a:r>
              <a:rPr lang="ru-RU" dirty="0" smtClean="0"/>
              <a:t>Действие</a:t>
            </a:r>
          </a:p>
          <a:p>
            <a:r>
              <a:rPr lang="ru-RU" dirty="0" smtClean="0"/>
              <a:t>От какого слова мы задаем вопрос к слову-действию?</a:t>
            </a:r>
          </a:p>
          <a:p>
            <a:pPr>
              <a:buNone/>
            </a:pPr>
            <a:r>
              <a:rPr lang="ru-RU" dirty="0" smtClean="0"/>
              <a:t>От предмета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тема изучалась на уроке?</a:t>
            </a:r>
          </a:p>
          <a:p>
            <a:r>
              <a:rPr lang="ru-RU" dirty="0" smtClean="0"/>
              <a:t>Научились ли вы распознавать слова называющие предметы и действия предметов, ставить к ним вопросы?</a:t>
            </a:r>
          </a:p>
          <a:p>
            <a:r>
              <a:rPr lang="ru-RU" dirty="0" smtClean="0"/>
              <a:t>Какое задание было наиболее интересным?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928670"/>
          <a:ext cx="6624736" cy="342902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6624736"/>
              </a:tblGrid>
              <a:tr h="3429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                                                                                         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907704" y="2780928"/>
            <a:ext cx="1872208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Ничего не понял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835696" y="1556792"/>
            <a:ext cx="1950486" cy="88970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Получил удовольствие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857356" y="3643314"/>
            <a:ext cx="1944216" cy="601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Удивился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436096" y="1556792"/>
            <a:ext cx="2160240" cy="8640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Узнал что-то новое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500694" y="3643314"/>
            <a:ext cx="2232248" cy="5399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Расстроился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508104" y="2780928"/>
            <a:ext cx="2160240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Научился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лнце 11"/>
          <p:cNvSpPr/>
          <p:nvPr/>
        </p:nvSpPr>
        <p:spPr>
          <a:xfrm>
            <a:off x="3923928" y="2564904"/>
            <a:ext cx="1368152" cy="1270203"/>
          </a:xfrm>
          <a:prstGeom prst="su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355976" y="2852936"/>
            <a:ext cx="430338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285728"/>
            <a:ext cx="8229600" cy="100013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1" i="1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400" b="1" i="1" u="none" strike="noStrike" kern="1200" cap="none" spc="0" normalizeH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40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Лист самооценки</a:t>
            </a:r>
            <a:r>
              <a:rPr kumimoji="0" lang="ru-RU" sz="4400" b="1" i="1" u="none" strike="noStrike" kern="1200" cap="none" spc="0" normalizeH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4400" b="1" i="1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000" b="1" i="1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1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1" i="1" u="none" strike="noStrike" kern="1200" cap="none" spc="0" normalizeH="0" baseline="0" noProof="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Рисунок 13" descr="13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572008"/>
            <a:ext cx="3214710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atin typeface="Propisi" pitchFamily="2" charset="0"/>
              </a:rPr>
              <a:t>18 ноября.</a:t>
            </a:r>
            <a:br>
              <a:rPr lang="ru-RU" sz="7200" b="1" i="1" dirty="0" smtClean="0">
                <a:latin typeface="Propisi" pitchFamily="2" charset="0"/>
              </a:rPr>
            </a:br>
            <a:r>
              <a:rPr lang="ru-RU" sz="7200" b="1" i="1" dirty="0" smtClean="0">
                <a:latin typeface="Propisi" pitchFamily="2" charset="0"/>
              </a:rPr>
              <a:t>Классная работа.</a:t>
            </a:r>
            <a:r>
              <a:rPr lang="ru-RU" sz="6000" i="1" dirty="0" smtClean="0"/>
              <a:t/>
            </a:r>
            <a:br>
              <a:rPr lang="ru-RU" sz="6000" i="1" dirty="0" smtClean="0"/>
            </a:br>
            <a:endParaRPr lang="ru-RU" sz="6000" i="1" dirty="0"/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43240" y="1071546"/>
            <a:ext cx="4358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Propisi" pitchFamily="2" charset="0"/>
              </a:rPr>
              <a:t>     </a:t>
            </a:r>
            <a:r>
              <a:rPr lang="ru-RU" sz="4400" b="1" dirty="0" smtClean="0">
                <a:solidFill>
                  <a:schemeClr val="bg1"/>
                </a:solidFill>
                <a:latin typeface="Propisi" pitchFamily="2" charset="0"/>
              </a:rPr>
              <a:t>2 </a:t>
            </a:r>
            <a:r>
              <a:rPr lang="ru-RU" sz="4400" b="1" dirty="0" smtClean="0">
                <a:solidFill>
                  <a:schemeClr val="bg1"/>
                </a:solidFill>
                <a:latin typeface="Propisi" pitchFamily="2" charset="0"/>
              </a:rPr>
              <a:t>декабря.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Propisi" pitchFamily="2" charset="0"/>
              </a:rPr>
              <a:t>Кла</a:t>
            </a:r>
            <a:r>
              <a:rPr lang="ru-RU" sz="4000" b="1" u="sng" dirty="0" smtClean="0">
                <a:solidFill>
                  <a:schemeClr val="bg1"/>
                </a:solidFill>
                <a:latin typeface="Propisi" pitchFamily="2" charset="0"/>
              </a:rPr>
              <a:t>сс</a:t>
            </a:r>
            <a:r>
              <a:rPr lang="ru-RU" sz="4000" b="1" dirty="0" smtClean="0">
                <a:solidFill>
                  <a:schemeClr val="bg1"/>
                </a:solidFill>
                <a:latin typeface="Propisi" pitchFamily="2" charset="0"/>
              </a:rPr>
              <a:t>ная работа.</a:t>
            </a:r>
            <a:endParaRPr lang="ru-RU" sz="4000" b="1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ropowerpoint.ru/wp-content/uploads/2013/03/DetskShkol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1988840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Домашнее задание:</a:t>
            </a:r>
          </a:p>
          <a:p>
            <a:r>
              <a:rPr lang="ru-RU" sz="4000" b="1" i="1" dirty="0" smtClean="0">
                <a:solidFill>
                  <a:srgbClr val="0000FF"/>
                </a:solidFill>
              </a:rPr>
              <a:t>Упражнение 87 стр. 66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3"/>
            <a:ext cx="9143999" cy="6850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каллиграфия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14" y="0"/>
            <a:ext cx="905618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ya-umni4ka.ru/wp-content/uploads/2012/01/shablo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428596" y="764704"/>
            <a:ext cx="8143932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6600" dirty="0" smtClean="0">
                <a:solidFill>
                  <a:srgbClr val="0000FF"/>
                </a:solidFill>
              </a:rPr>
              <a:t>К. р. </a:t>
            </a:r>
            <a:r>
              <a:rPr lang="ru-RU" sz="6600" dirty="0" err="1" smtClean="0">
                <a:solidFill>
                  <a:srgbClr val="0000FF"/>
                </a:solidFill>
              </a:rPr>
              <a:t>ндаш,уч</a:t>
            </a:r>
            <a:r>
              <a:rPr lang="ru-RU" sz="6600" dirty="0" smtClean="0">
                <a:solidFill>
                  <a:srgbClr val="0000FF"/>
                </a:solidFill>
              </a:rPr>
              <a:t>. ник, </a:t>
            </a:r>
          </a:p>
          <a:p>
            <a:pPr>
              <a:buNone/>
            </a:pPr>
            <a:r>
              <a:rPr lang="ru-RU" sz="6600" dirty="0" smtClean="0">
                <a:solidFill>
                  <a:srgbClr val="0000FF"/>
                </a:solidFill>
              </a:rPr>
              <a:t>в. р. бей, летает, рисует, учится.</a:t>
            </a:r>
            <a:endParaRPr lang="ru-RU" sz="6600" dirty="0">
              <a:solidFill>
                <a:srgbClr val="0000FF"/>
              </a:solidFill>
            </a:endParaRPr>
          </a:p>
        </p:txBody>
      </p:sp>
      <p:pic>
        <p:nvPicPr>
          <p:cNvPr id="9220" name="Picture 4" descr="http://hameleons.com/uploads/posts/2013-04/1367132265_18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429000"/>
            <a:ext cx="2400201" cy="30669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7224" y="857232"/>
            <a:ext cx="500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857232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  а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785794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000240"/>
            <a:ext cx="764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о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2000240"/>
            <a:ext cx="764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о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rgbClr val="000099"/>
                </a:solidFill>
              </a:rPr>
              <a:t>(кто?) ученик (что делает?) учится.</a:t>
            </a:r>
          </a:p>
        </p:txBody>
      </p:sp>
      <p:pic>
        <p:nvPicPr>
          <p:cNvPr id="3074" name="Picture 2" descr="http://im2-tub-ru.yandex.net/i?id=144063866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212976"/>
            <a:ext cx="283419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lipartpal.com/_thumbs/pd/education/chalkboard_background_full_page.png"/>
          <p:cNvPicPr>
            <a:picLocks noChangeAspect="1" noChangeArrowheads="1"/>
          </p:cNvPicPr>
          <p:nvPr/>
        </p:nvPicPr>
        <p:blipFill>
          <a:blip r:embed="rId2" cstate="print"/>
          <a:srcRect t="2663" r="2688" b="6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ТЕМА  УРОКА:</a:t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« Слова, отвечающие на вопросы кто?   и    что делает?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643998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траве краснеют душистые ягоды.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Ставить вопросы к словам-названиям действий.</a:t>
            </a:r>
          </a:p>
          <a:p>
            <a:r>
              <a:rPr lang="ru-RU" dirty="0" smtClean="0"/>
              <a:t>Находить в предложениях слова названия предметов и слова-названия действий.</a:t>
            </a:r>
          </a:p>
          <a:p>
            <a:r>
              <a:rPr lang="ru-RU" dirty="0" smtClean="0"/>
              <a:t>Подбирать слова по вопросу.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Что мы сейчас делали?</a:t>
            </a:r>
          </a:p>
          <a:p>
            <a:pPr>
              <a:buNone/>
            </a:pPr>
            <a:r>
              <a:rPr lang="ru-RU" dirty="0" smtClean="0"/>
              <a:t>(Планировали свою деятельность.)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Упр. </a:t>
            </a:r>
            <a:r>
              <a:rPr lang="ru-RU" dirty="0" smtClean="0"/>
              <a:t>70</a:t>
            </a:r>
            <a:br>
              <a:rPr lang="ru-RU" dirty="0" smtClean="0"/>
            </a:br>
            <a:r>
              <a:rPr lang="ru-RU" dirty="0" smtClean="0"/>
              <a:t>Работа в парах.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admin\Desktop\paste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453206" cy="5106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282</Words>
  <Application>Microsoft Office PowerPoint</Application>
  <PresentationFormat>Экран (4:3)</PresentationFormat>
  <Paragraphs>72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18 ноября. Классная работа. </vt:lpstr>
      <vt:lpstr>Слайд 3</vt:lpstr>
      <vt:lpstr>Слайд 4</vt:lpstr>
      <vt:lpstr>Слайд 5</vt:lpstr>
      <vt:lpstr>Слайд 6</vt:lpstr>
      <vt:lpstr>В траве краснеют душистые ягоды.</vt:lpstr>
      <vt:lpstr>План:</vt:lpstr>
      <vt:lpstr>Упр. 70 Работа в парах. </vt:lpstr>
      <vt:lpstr>РАБОТА С КОМПЬЮТЕРОМ</vt:lpstr>
      <vt:lpstr>Проверь себя</vt:lpstr>
      <vt:lpstr>Слайд 12</vt:lpstr>
      <vt:lpstr>Слайд 13</vt:lpstr>
      <vt:lpstr>Упр.71 1 вариант – 1 и 2 предложение 2 вариант – 3 и 4 предложение  Образец: Солнце (что сделало?) зашло.</vt:lpstr>
      <vt:lpstr>Слайд 15</vt:lpstr>
      <vt:lpstr>Слайд 16</vt:lpstr>
      <vt:lpstr>Вывод:</vt:lpstr>
      <vt:lpstr>Итог урока.</vt:lpstr>
      <vt:lpstr>   «Лист самооценки».  </vt:lpstr>
      <vt:lpstr>Слайд 20</vt:lpstr>
      <vt:lpstr>Слайд 21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ВО 2Б КЛАССЕ</dc:title>
  <dc:creator>вася</dc:creator>
  <cp:lastModifiedBy>admin</cp:lastModifiedBy>
  <cp:revision>32</cp:revision>
  <dcterms:created xsi:type="dcterms:W3CDTF">2013-11-24T15:18:04Z</dcterms:created>
  <dcterms:modified xsi:type="dcterms:W3CDTF">2016-12-01T14:30:49Z</dcterms:modified>
</cp:coreProperties>
</file>