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73" r:id="rId3"/>
    <p:sldId id="269" r:id="rId4"/>
    <p:sldId id="270" r:id="rId5"/>
    <p:sldId id="271" r:id="rId6"/>
    <p:sldId id="272" r:id="rId7"/>
    <p:sldId id="27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C8D5C-93D7-41AD-8232-98B147448FD2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387F0-0D26-4A04-AB3A-81336FAE7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22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A671C-E9FC-4D1E-A949-AD683D527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F4B483-00C7-43DF-B615-D547270A6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470786-A678-4B95-9CA5-5BE518F5B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E50B18-480D-4D3F-821B-FDEDEEA6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6ADF4A-C2B5-4B9C-93AE-F69AA341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2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83AE42-8A74-4CDF-AE23-FC0B45CA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9C85C2-9DDB-4388-A539-4BA32F1E1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797699-4FA2-443F-B1A6-C69458711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4FFA0F-803E-448F-944F-147BE70E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754A94-E8FB-4CB9-80DC-D22D8261C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5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1BF284-C98C-4285-8937-DD081808CE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447A24-4B7D-4FCF-8B55-C480FD6D7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1EAA63-8A16-46FD-A85F-860B59F82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88279A-E2BC-4B12-B3C0-433BC226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BD459-E30A-41CC-9CA4-8BED38062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1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EF2D27-DE11-4D8F-8AA7-66F63CA0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748E57-94E0-411F-AA63-12AC6C5D5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80B071-A9B7-4AD1-AE47-03B72EAE5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CF6CE-A155-4833-9078-E0526653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09E266-0C0B-425C-B8CE-1F9B35823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3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CC99A-3445-4901-81EF-C5318039E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260614-180B-49B5-84B7-DEB5F5132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65718F-271B-46A3-A626-52CA18BF0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453DE2-1A45-4D51-A2EA-2635D7EA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1D8431-6421-4E4A-8F5D-C7896518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8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7FCE6-6212-4B2A-80B8-7899C00D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EB22B0-185D-4B0D-AEE2-355FCED4A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2F7927-B258-4B26-AFF9-A2239BC4F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069FD7-E66E-46AB-AC0A-2441F170C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972AA3-E25F-459B-9BDA-ACD47612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E07389-F389-46D7-8CC9-F36248D3D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3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EF86D-A4E0-474C-8D08-0274D6A7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2D6792-0616-4C02-850A-4656A2D3E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E7B791-A69A-4216-B35B-9505FE5F4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6E0E962-312C-468E-8637-028F4EA512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8624FF1-CA19-43CB-8018-E804C1AE6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791DCB-DF4A-4F34-A5B7-456882538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7F722D-42CB-496D-9CB2-8AF77A448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881C13-C69B-4287-A2DE-23BC80106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9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9BCA7-B09D-4693-945E-18217FFE1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666AFEE-C4B5-4F9E-83CF-79910796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64C9C8-B67B-403C-A4AB-F531A3504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6747E6-8E31-4AB7-9014-B92931A3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0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277560D-536C-4382-A33B-ADEFB33E4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E2093BC-305A-4E32-AC09-C201B4C39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4BFB61-6354-4432-B448-E2C56115B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31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4E6AD-BED0-431F-B5D3-11228457C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60D92B-A9F5-47C6-9195-CB7754C8B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89BAF9-4982-431B-B1C0-BD4606A47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2C6113-FF1E-4E47-B93C-C96A8815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B7E452-8E7D-4F51-B3E8-DFD09CF1B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6F0546-A934-4E01-8707-4C173FE6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7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54FEE-F54E-4641-B36C-5A9602B87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E42E6F-D49A-44C5-8699-0853D9494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DE6E63-49E8-48E1-AC7A-B71A1719C4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8E1CFB-ADE7-4930-91C0-23E49BF5A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C91040-38A1-4F33-83B0-68C0F974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B20435-881F-41EF-981E-74B21566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85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27B92-0783-4040-BBDD-E9FC7365D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7A44E1-220D-4143-A3D8-30FB8B033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F5EA15-9240-42D4-AC58-BD316FD006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D530A-2577-49A6-AC56-2E656E91C16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8C9178-3076-4967-A33E-5CB9C948B7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BF329A-A0DA-49EC-9210-675DC4DF3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257F5-E62D-4D3F-83F6-F625C78E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5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7000"/>
              </a:schemeClr>
            </a:gs>
            <a:gs pos="41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A69F8-65B5-4867-BE3B-788969EB6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17745"/>
          </a:xfrm>
        </p:spPr>
        <p:txBody>
          <a:bodyPr>
            <a:noAutofit/>
          </a:bodyPr>
          <a:lstStyle/>
          <a:p>
            <a:r>
              <a:rPr lang="ru-RU" sz="9600" dirty="0"/>
              <a:t>           </a:t>
            </a:r>
            <a:r>
              <a:rPr lang="ru-RU" sz="9600" dirty="0">
                <a:solidFill>
                  <a:srgbClr val="FF0000"/>
                </a:solidFill>
              </a:rPr>
              <a:t>Задачи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0143F82-44B5-43BB-8885-0AE4BD08C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609" y="-110169"/>
            <a:ext cx="4441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29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1E377F9-8564-4BEC-889C-A1FAC9520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94" y="-19280"/>
            <a:ext cx="9169706" cy="6877280"/>
          </a:xfrm>
          <a:prstGeom prst="rect">
            <a:avLst/>
          </a:prstGeom>
          <a:solidFill>
            <a:schemeClr val="accent1">
              <a:lumMod val="75000"/>
              <a:alpha val="76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387944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F1067C79-651B-44A3-8999-187621A9D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246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24433750-AD30-4486-B285-BDCFF0D31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4615"/>
            <a:ext cx="12191999" cy="775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78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5A04342-6159-4EEC-B374-E73D515EC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-41767"/>
            <a:ext cx="9591040" cy="6854047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7214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E024C67-3C9F-4CCD-B683-C1DDD5AED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99060"/>
            <a:ext cx="9550400" cy="67589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1706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BAF279-367F-46F7-A705-F13628872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8125"/>
            <a:ext cx="10515600" cy="302563"/>
          </a:xfrm>
        </p:spPr>
        <p:txBody>
          <a:bodyPr>
            <a:normAutofit fontScale="90000"/>
          </a:bodyPr>
          <a:lstStyle/>
          <a:p>
            <a:r>
              <a:rPr lang="ru-RU" dirty="0"/>
              <a:t>				</a:t>
            </a:r>
            <a:r>
              <a:rPr lang="ru-RU" sz="9600" b="1" dirty="0"/>
              <a:t>Молодцы!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F5AE162-157E-4136-A30A-A9EBE8419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43" y="0"/>
            <a:ext cx="3871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8105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         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какое время года купаются и загорают?</dc:title>
  <dc:creator>shrachik08@gmail.com</dc:creator>
  <cp:lastModifiedBy>shrachik08@gmail.com</cp:lastModifiedBy>
  <cp:revision>4</cp:revision>
  <dcterms:created xsi:type="dcterms:W3CDTF">2020-11-17T06:49:50Z</dcterms:created>
  <dcterms:modified xsi:type="dcterms:W3CDTF">2021-02-02T08:15:01Z</dcterms:modified>
</cp:coreProperties>
</file>