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65" r:id="rId2"/>
    <p:sldId id="256" r:id="rId3"/>
    <p:sldId id="257" r:id="rId4"/>
    <p:sldId id="258" r:id="rId5"/>
    <p:sldId id="259" r:id="rId6"/>
    <p:sldId id="264" r:id="rId7"/>
    <p:sldId id="261" r:id="rId8"/>
    <p:sldId id="262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D4E917-03B7-4410-BC5F-976ABD80502F}" v="402" dt="2022-01-24T12:43:52.5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Улыбка Детский сад" userId="2c2b8c93968af9a0" providerId="LiveId" clId="{78D4E917-03B7-4410-BC5F-976ABD80502F}"/>
    <pc:docChg chg="undo custSel addSld delSld modSld sldOrd modMainMaster addSection delSection">
      <pc:chgData name="Улыбка Детский сад" userId="2c2b8c93968af9a0" providerId="LiveId" clId="{78D4E917-03B7-4410-BC5F-976ABD80502F}" dt="2022-01-24T12:44:18.412" v="896" actId="26606"/>
      <pc:docMkLst>
        <pc:docMk/>
      </pc:docMkLst>
      <pc:sldChg chg="delSp modTransition delDesignElem">
        <pc:chgData name="Улыбка Детский сад" userId="2c2b8c93968af9a0" providerId="LiveId" clId="{78D4E917-03B7-4410-BC5F-976ABD80502F}" dt="2022-01-24T12:42:47.100" v="884"/>
        <pc:sldMkLst>
          <pc:docMk/>
          <pc:sldMk cId="151470976" sldId="256"/>
        </pc:sldMkLst>
        <pc:spChg chg="del">
          <ac:chgData name="Улыбка Детский сад" userId="2c2b8c93968af9a0" providerId="LiveId" clId="{78D4E917-03B7-4410-BC5F-976ABD80502F}" dt="2022-01-24T12:42:47.100" v="884"/>
          <ac:spMkLst>
            <pc:docMk/>
            <pc:sldMk cId="151470976" sldId="256"/>
            <ac:spMk id="27" creationId="{F2E5B6AE-5EFE-45F0-A2AE-ED771CA3D7DD}"/>
          </ac:spMkLst>
        </pc:spChg>
        <pc:cxnChg chg="del">
          <ac:chgData name="Улыбка Детский сад" userId="2c2b8c93968af9a0" providerId="LiveId" clId="{78D4E917-03B7-4410-BC5F-976ABD80502F}" dt="2022-01-24T12:42:47.100" v="884"/>
          <ac:cxnSpMkLst>
            <pc:docMk/>
            <pc:sldMk cId="151470976" sldId="256"/>
            <ac:cxnSpMk id="29" creationId="{D255B435-D9F3-4A31-B89E-36741390DB4B}"/>
          </ac:cxnSpMkLst>
        </pc:cxnChg>
      </pc:sldChg>
      <pc:sldChg chg="modSp mod modTransition">
        <pc:chgData name="Улыбка Детский сад" userId="2c2b8c93968af9a0" providerId="LiveId" clId="{78D4E917-03B7-4410-BC5F-976ABD80502F}" dt="2022-01-24T12:42:55.003" v="888" actId="27636"/>
        <pc:sldMkLst>
          <pc:docMk/>
          <pc:sldMk cId="889732242" sldId="257"/>
        </pc:sldMkLst>
        <pc:spChg chg="mod">
          <ac:chgData name="Улыбка Детский сад" userId="2c2b8c93968af9a0" providerId="LiveId" clId="{78D4E917-03B7-4410-BC5F-976ABD80502F}" dt="2022-01-24T12:42:55.003" v="888" actId="27636"/>
          <ac:spMkLst>
            <pc:docMk/>
            <pc:sldMk cId="889732242" sldId="257"/>
            <ac:spMk id="3" creationId="{0048FDB7-EDD8-422F-BD3D-04381E6A4F40}"/>
          </ac:spMkLst>
        </pc:spChg>
      </pc:sldChg>
      <pc:sldChg chg="addSp modSp mod modTransition setBg">
        <pc:chgData name="Улыбка Детский сад" userId="2c2b8c93968af9a0" providerId="LiveId" clId="{78D4E917-03B7-4410-BC5F-976ABD80502F}" dt="2022-01-24T12:44:18.412" v="896" actId="26606"/>
        <pc:sldMkLst>
          <pc:docMk/>
          <pc:sldMk cId="2148656996" sldId="258"/>
        </pc:sldMkLst>
        <pc:spChg chg="mod ord">
          <ac:chgData name="Улыбка Детский сад" userId="2c2b8c93968af9a0" providerId="LiveId" clId="{78D4E917-03B7-4410-BC5F-976ABD80502F}" dt="2022-01-24T12:44:18.412" v="896" actId="26606"/>
          <ac:spMkLst>
            <pc:docMk/>
            <pc:sldMk cId="2148656996" sldId="258"/>
            <ac:spMk id="3" creationId="{26102202-0D4F-46B7-97B9-FD88F743E496}"/>
          </ac:spMkLst>
        </pc:spChg>
        <pc:spChg chg="add">
          <ac:chgData name="Улыбка Детский сад" userId="2c2b8c93968af9a0" providerId="LiveId" clId="{78D4E917-03B7-4410-BC5F-976ABD80502F}" dt="2022-01-24T12:44:18.412" v="896" actId="26606"/>
          <ac:spMkLst>
            <pc:docMk/>
            <pc:sldMk cId="2148656996" sldId="258"/>
            <ac:spMk id="71" creationId="{C8A3C342-1D03-412F-8DD3-BF519E8E0AE9}"/>
          </ac:spMkLst>
        </pc:spChg>
        <pc:spChg chg="add">
          <ac:chgData name="Улыбка Детский сад" userId="2c2b8c93968af9a0" providerId="LiveId" clId="{78D4E917-03B7-4410-BC5F-976ABD80502F}" dt="2022-01-24T12:44:18.412" v="896" actId="26606"/>
          <ac:spMkLst>
            <pc:docMk/>
            <pc:sldMk cId="2148656996" sldId="258"/>
            <ac:spMk id="73" creationId="{81CC9B02-E087-4350-AEBD-2C3CF001AF01}"/>
          </ac:spMkLst>
        </pc:spChg>
        <pc:spChg chg="add">
          <ac:chgData name="Улыбка Детский сад" userId="2c2b8c93968af9a0" providerId="LiveId" clId="{78D4E917-03B7-4410-BC5F-976ABD80502F}" dt="2022-01-24T12:44:18.412" v="896" actId="26606"/>
          <ac:spMkLst>
            <pc:docMk/>
            <pc:sldMk cId="2148656996" sldId="258"/>
            <ac:spMk id="75" creationId="{D6F18ACE-6E82-4ADC-8A2F-A1771B309B16}"/>
          </ac:spMkLst>
        </pc:spChg>
        <pc:picChg chg="mod">
          <ac:chgData name="Улыбка Детский сад" userId="2c2b8c93968af9a0" providerId="LiveId" clId="{78D4E917-03B7-4410-BC5F-976ABD80502F}" dt="2022-01-24T12:44:18.412" v="896" actId="26606"/>
          <ac:picMkLst>
            <pc:docMk/>
            <pc:sldMk cId="2148656996" sldId="258"/>
            <ac:picMk id="4098" creationId="{8E6DFEF8-A767-422C-9DD7-377F9A958A00}"/>
          </ac:picMkLst>
        </pc:picChg>
      </pc:sldChg>
      <pc:sldChg chg="delSp modSp mod modTransition delDesignElem">
        <pc:chgData name="Улыбка Детский сад" userId="2c2b8c93968af9a0" providerId="LiveId" clId="{78D4E917-03B7-4410-BC5F-976ABD80502F}" dt="2022-01-24T12:42:47.100" v="884"/>
        <pc:sldMkLst>
          <pc:docMk/>
          <pc:sldMk cId="2192852204" sldId="259"/>
        </pc:sldMkLst>
        <pc:spChg chg="mod">
          <ac:chgData name="Улыбка Детский сад" userId="2c2b8c93968af9a0" providerId="LiveId" clId="{78D4E917-03B7-4410-BC5F-976ABD80502F}" dt="2022-01-24T12:27:31.809" v="753" actId="2711"/>
          <ac:spMkLst>
            <pc:docMk/>
            <pc:sldMk cId="2192852204" sldId="259"/>
            <ac:spMk id="3" creationId="{F71B784F-AC57-45F4-B000-E12CE4030670}"/>
          </ac:spMkLst>
        </pc:spChg>
        <pc:spChg chg="del">
          <ac:chgData name="Улыбка Детский сад" userId="2c2b8c93968af9a0" providerId="LiveId" clId="{78D4E917-03B7-4410-BC5F-976ABD80502F}" dt="2022-01-24T12:42:47.100" v="884"/>
          <ac:spMkLst>
            <pc:docMk/>
            <pc:sldMk cId="2192852204" sldId="259"/>
            <ac:spMk id="137" creationId="{96C43541-2260-450F-94FF-322B705D7BD8}"/>
          </ac:spMkLst>
        </pc:spChg>
        <pc:cxnChg chg="del">
          <ac:chgData name="Улыбка Детский сад" userId="2c2b8c93968af9a0" providerId="LiveId" clId="{78D4E917-03B7-4410-BC5F-976ABD80502F}" dt="2022-01-24T12:42:47.100" v="884"/>
          <ac:cxnSpMkLst>
            <pc:docMk/>
            <pc:sldMk cId="2192852204" sldId="259"/>
            <ac:cxnSpMk id="139" creationId="{B32E796E-8D19-4926-B7B8-653B01939010}"/>
          </ac:cxnSpMkLst>
        </pc:cxnChg>
      </pc:sldChg>
      <pc:sldChg chg="addSp delSp modSp del">
        <pc:chgData name="Улыбка Детский сад" userId="2c2b8c93968af9a0" providerId="LiveId" clId="{78D4E917-03B7-4410-BC5F-976ABD80502F}" dt="2022-01-24T12:32:41.204" v="779" actId="2696"/>
        <pc:sldMkLst>
          <pc:docMk/>
          <pc:sldMk cId="694736982" sldId="260"/>
        </pc:sldMkLst>
        <pc:picChg chg="add mod">
          <ac:chgData name="Улыбка Детский сад" userId="2c2b8c93968af9a0" providerId="LiveId" clId="{78D4E917-03B7-4410-BC5F-976ABD80502F}" dt="2022-01-24T12:30:24.656" v="774" actId="14100"/>
          <ac:picMkLst>
            <pc:docMk/>
            <pc:sldMk cId="694736982" sldId="260"/>
            <ac:picMk id="1026" creationId="{244A65CC-C495-4037-B16F-4F8966709FBC}"/>
          </ac:picMkLst>
        </pc:picChg>
        <pc:picChg chg="del mod">
          <ac:chgData name="Улыбка Детский сад" userId="2c2b8c93968af9a0" providerId="LiveId" clId="{78D4E917-03B7-4410-BC5F-976ABD80502F}" dt="2022-01-24T12:28:42.793" v="767" actId="478"/>
          <ac:picMkLst>
            <pc:docMk/>
            <pc:sldMk cId="694736982" sldId="260"/>
            <ac:picMk id="2050" creationId="{B3E4F526-368C-400A-9ED1-AF70F6EF536B}"/>
          </ac:picMkLst>
        </pc:picChg>
      </pc:sldChg>
      <pc:sldChg chg="add del">
        <pc:chgData name="Улыбка Детский сад" userId="2c2b8c93968af9a0" providerId="LiveId" clId="{78D4E917-03B7-4410-BC5F-976ABD80502F}" dt="2022-01-24T12:33:13.457" v="785" actId="2696"/>
        <pc:sldMkLst>
          <pc:docMk/>
          <pc:sldMk cId="3445283378" sldId="260"/>
        </pc:sldMkLst>
      </pc:sldChg>
      <pc:sldChg chg="modSp mod modTransition">
        <pc:chgData name="Улыбка Детский сад" userId="2c2b8c93968af9a0" providerId="LiveId" clId="{78D4E917-03B7-4410-BC5F-976ABD80502F}" dt="2022-01-24T12:38:23.372" v="880"/>
        <pc:sldMkLst>
          <pc:docMk/>
          <pc:sldMk cId="1185746622" sldId="261"/>
        </pc:sldMkLst>
        <pc:spChg chg="mod">
          <ac:chgData name="Улыбка Детский сад" userId="2c2b8c93968af9a0" providerId="LiveId" clId="{78D4E917-03B7-4410-BC5F-976ABD80502F}" dt="2022-01-24T12:36:27.365" v="870" actId="122"/>
          <ac:spMkLst>
            <pc:docMk/>
            <pc:sldMk cId="1185746622" sldId="261"/>
            <ac:spMk id="3" creationId="{6607DD45-8704-4C70-B261-FF1AD9F90EC1}"/>
          </ac:spMkLst>
        </pc:spChg>
      </pc:sldChg>
      <pc:sldChg chg="modSp mod modTransition">
        <pc:chgData name="Улыбка Детский сад" userId="2c2b8c93968af9a0" providerId="LiveId" clId="{78D4E917-03B7-4410-BC5F-976ABD80502F}" dt="2022-01-24T12:38:23.372" v="880"/>
        <pc:sldMkLst>
          <pc:docMk/>
          <pc:sldMk cId="1422430937" sldId="262"/>
        </pc:sldMkLst>
        <pc:spChg chg="mod">
          <ac:chgData name="Улыбка Детский сад" userId="2c2b8c93968af9a0" providerId="LiveId" clId="{78D4E917-03B7-4410-BC5F-976ABD80502F}" dt="2022-01-24T12:36:44.086" v="873" actId="122"/>
          <ac:spMkLst>
            <pc:docMk/>
            <pc:sldMk cId="1422430937" sldId="262"/>
            <ac:spMk id="3" creationId="{EEC1FABC-E4A4-40AD-84DF-823D86C5CB8E}"/>
          </ac:spMkLst>
        </pc:spChg>
      </pc:sldChg>
      <pc:sldChg chg="modTransition">
        <pc:chgData name="Улыбка Детский сад" userId="2c2b8c93968af9a0" providerId="LiveId" clId="{78D4E917-03B7-4410-BC5F-976ABD80502F}" dt="2022-01-24T12:38:23.372" v="880"/>
        <pc:sldMkLst>
          <pc:docMk/>
          <pc:sldMk cId="3908304779" sldId="263"/>
        </pc:sldMkLst>
      </pc:sldChg>
      <pc:sldChg chg="addSp delSp modSp new mod ord modTransition setBg addAnim delAnim">
        <pc:chgData name="Улыбка Детский сад" userId="2c2b8c93968af9a0" providerId="LiveId" clId="{78D4E917-03B7-4410-BC5F-976ABD80502F}" dt="2022-01-24T12:38:51.136" v="881" actId="20577"/>
        <pc:sldMkLst>
          <pc:docMk/>
          <pc:sldMk cId="2157163554" sldId="264"/>
        </pc:sldMkLst>
        <pc:spChg chg="mod">
          <ac:chgData name="Улыбка Детский сад" userId="2c2b8c93968af9a0" providerId="LiveId" clId="{78D4E917-03B7-4410-BC5F-976ABD80502F}" dt="2022-01-24T12:38:51.136" v="881" actId="20577"/>
          <ac:spMkLst>
            <pc:docMk/>
            <pc:sldMk cId="2157163554" sldId="264"/>
            <ac:spMk id="2" creationId="{C55743B2-FA6F-4D2C-8C44-8F5123E6218F}"/>
          </ac:spMkLst>
        </pc:spChg>
        <pc:spChg chg="del mod">
          <ac:chgData name="Улыбка Детский сад" userId="2c2b8c93968af9a0" providerId="LiveId" clId="{78D4E917-03B7-4410-BC5F-976ABD80502F}" dt="2022-01-24T12:08:43.648" v="186" actId="478"/>
          <ac:spMkLst>
            <pc:docMk/>
            <pc:sldMk cId="2157163554" sldId="264"/>
            <ac:spMk id="3" creationId="{AC5D3794-99FE-4E83-95F9-2B3C6A2B6300}"/>
          </ac:spMkLst>
        </pc:spChg>
        <pc:spChg chg="add del">
          <ac:chgData name="Улыбка Детский сад" userId="2c2b8c93968af9a0" providerId="LiveId" clId="{78D4E917-03B7-4410-BC5F-976ABD80502F}" dt="2022-01-24T12:13:26.757" v="225" actId="26606"/>
          <ac:spMkLst>
            <pc:docMk/>
            <pc:sldMk cId="2157163554" sldId="264"/>
            <ac:spMk id="8" creationId="{5B6BB888-617E-4D93-B6D4-2EB9D9D98272}"/>
          </ac:spMkLst>
        </pc:spChg>
        <pc:spChg chg="add del">
          <ac:chgData name="Улыбка Детский сад" userId="2c2b8c93968af9a0" providerId="LiveId" clId="{78D4E917-03B7-4410-BC5F-976ABD80502F}" dt="2022-01-24T12:13:26.757" v="225" actId="26606"/>
          <ac:spMkLst>
            <pc:docMk/>
            <pc:sldMk cId="2157163554" sldId="264"/>
            <ac:spMk id="10" creationId="{339A0505-A6DD-4BC1-9CA6-9D202A949F72}"/>
          </ac:spMkLst>
        </pc:spChg>
        <pc:picChg chg="add del">
          <ac:chgData name="Улыбка Детский сад" userId="2c2b8c93968af9a0" providerId="LiveId" clId="{78D4E917-03B7-4410-BC5F-976ABD80502F}" dt="2022-01-24T12:13:26.757" v="225" actId="26606"/>
          <ac:picMkLst>
            <pc:docMk/>
            <pc:sldMk cId="2157163554" sldId="264"/>
            <ac:picMk id="4" creationId="{06AACA67-98E6-4BAB-A9D5-B522B23434F4}"/>
          </ac:picMkLst>
        </pc:picChg>
        <pc:picChg chg="add mod">
          <ac:chgData name="Улыбка Детский сад" userId="2c2b8c93968af9a0" providerId="LiveId" clId="{78D4E917-03B7-4410-BC5F-976ABD80502F}" dt="2022-01-24T12:35:21.705" v="852" actId="14100"/>
          <ac:picMkLst>
            <pc:docMk/>
            <pc:sldMk cId="2157163554" sldId="264"/>
            <ac:picMk id="2050" creationId="{F6613CB8-22A7-4148-95F5-7E2D53D3E6DB}"/>
          </ac:picMkLst>
        </pc:picChg>
        <pc:cxnChg chg="add del">
          <ac:chgData name="Улыбка Детский сад" userId="2c2b8c93968af9a0" providerId="LiveId" clId="{78D4E917-03B7-4410-BC5F-976ABD80502F}" dt="2022-01-24T12:13:26.757" v="225" actId="26606"/>
          <ac:cxnSpMkLst>
            <pc:docMk/>
            <pc:sldMk cId="2157163554" sldId="264"/>
            <ac:cxnSpMk id="12" creationId="{D2CC4060-6621-49EA-A90C-71567A92265C}"/>
          </ac:cxnSpMkLst>
        </pc:cxnChg>
      </pc:sldChg>
      <pc:sldChg chg="add del">
        <pc:chgData name="Улыбка Детский сад" userId="2c2b8c93968af9a0" providerId="LiveId" clId="{78D4E917-03B7-4410-BC5F-976ABD80502F}" dt="2022-01-24T12:33:10.646" v="784" actId="2696"/>
        <pc:sldMkLst>
          <pc:docMk/>
          <pc:sldMk cId="3796532653" sldId="265"/>
        </pc:sldMkLst>
      </pc:sldChg>
      <pc:sldMasterChg chg="modTransition modSldLayout">
        <pc:chgData name="Улыбка Детский сад" userId="2c2b8c93968af9a0" providerId="LiveId" clId="{78D4E917-03B7-4410-BC5F-976ABD80502F}" dt="2022-01-24T12:38:23.372" v="880"/>
        <pc:sldMasterMkLst>
          <pc:docMk/>
          <pc:sldMasterMk cId="1530679860" sldId="2147483773"/>
        </pc:sldMasterMkLst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3631534567" sldId="214748376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2947904162" sldId="214748376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3686886141" sldId="2147483764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1965751562" sldId="214748376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4175993751" sldId="2147483766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4271941851" sldId="214748376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3505326283" sldId="214748376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2476463930" sldId="214748376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1090280732" sldId="214748377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732780237" sldId="214748377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38:23.372" v="880"/>
          <pc:sldLayoutMkLst>
            <pc:docMk/>
            <pc:sldMasterMk cId="1530679860" sldId="2147483773"/>
            <pc:sldLayoutMk cId="3724763302" sldId="2147483772"/>
          </pc:sldLayoutMkLst>
        </pc:sldLayoutChg>
      </pc:sldMasterChg>
      <pc:sldMasterChg chg="modTransition modSldLayout">
        <pc:chgData name="Улыбка Детский сад" userId="2c2b8c93968af9a0" providerId="LiveId" clId="{78D4E917-03B7-4410-BC5F-976ABD80502F}" dt="2022-01-24T12:42:47.100" v="884"/>
        <pc:sldMasterMkLst>
          <pc:docMk/>
          <pc:sldMasterMk cId="1430379780" sldId="2147483774"/>
        </pc:sldMasterMkLst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2825217471" sldId="214748377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2842240268" sldId="2147483776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584740100" sldId="214748377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163166462" sldId="214748377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1342451566" sldId="214748377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684866378" sldId="214748378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517553156" sldId="214748378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1618913427" sldId="214748378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3853519679" sldId="214748378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1219775710" sldId="2147483784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47.100" v="884"/>
          <pc:sldLayoutMkLst>
            <pc:docMk/>
            <pc:sldMasterMk cId="1430379780" sldId="2147483774"/>
            <pc:sldLayoutMk cId="114772222" sldId="2147483785"/>
          </pc:sldLayoutMkLst>
        </pc:sldLayoutChg>
      </pc:sldMasterChg>
      <pc:sldMasterChg chg="modTransition modSldLayout">
        <pc:chgData name="Улыбка Детский сад" userId="2c2b8c93968af9a0" providerId="LiveId" clId="{78D4E917-03B7-4410-BC5F-976ABD80502F}" dt="2022-01-24T12:42:54.470" v="887"/>
        <pc:sldMasterMkLst>
          <pc:docMk/>
          <pc:sldMasterMk cId="1339814049" sldId="2147483786"/>
        </pc:sldMasterMkLst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3314203523" sldId="214748378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2651526859" sldId="214748378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1726640964" sldId="214748378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3041285173" sldId="214748379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350118" sldId="214748379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1135312559" sldId="214748379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3062925130" sldId="214748379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154194850" sldId="2147483794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1361665414" sldId="214748379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477810828" sldId="214748380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2:54.470" v="887"/>
          <pc:sldLayoutMkLst>
            <pc:docMk/>
            <pc:sldMasterMk cId="1339814049" sldId="2147483786"/>
            <pc:sldLayoutMk cId="1602778645" sldId="2147483803"/>
          </pc:sldLayoutMkLst>
        </pc:sldLayoutChg>
      </pc:sldMasterChg>
      <pc:sldMasterChg chg="modTransition modSldLayout">
        <pc:chgData name="Улыбка Детский сад" userId="2c2b8c93968af9a0" providerId="LiveId" clId="{78D4E917-03B7-4410-BC5F-976ABD80502F}" dt="2022-01-24T12:43:13.806" v="889"/>
        <pc:sldMasterMkLst>
          <pc:docMk/>
          <pc:sldMasterMk cId="1272696502" sldId="2147483804"/>
        </pc:sldMasterMkLst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3237228129" sldId="214748380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603270270" sldId="2147483806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870275889" sldId="214748380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2901635517" sldId="214748380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2126324287" sldId="214748380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3868849916" sldId="214748381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879363579" sldId="214748381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2357908941" sldId="214748381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2440808373" sldId="214748381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1226476923" sldId="214748382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3.806" v="889"/>
          <pc:sldLayoutMkLst>
            <pc:docMk/>
            <pc:sldMasterMk cId="1272696502" sldId="2147483804"/>
            <pc:sldLayoutMk cId="3080180626" sldId="2147483821"/>
          </pc:sldLayoutMkLst>
        </pc:sldLayoutChg>
      </pc:sldMasterChg>
      <pc:sldMasterChg chg="modTransition modSldLayout">
        <pc:chgData name="Улыбка Детский сад" userId="2c2b8c93968af9a0" providerId="LiveId" clId="{78D4E917-03B7-4410-BC5F-976ABD80502F}" dt="2022-01-24T12:43:15.239" v="890"/>
        <pc:sldMasterMkLst>
          <pc:docMk/>
          <pc:sldMasterMk cId="2467063956" sldId="2147483822"/>
        </pc:sldMasterMkLst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1965450340" sldId="214748382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3221374817" sldId="2147483824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4150680381" sldId="214748382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675857826" sldId="2147483826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1415510498" sldId="214748382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1409455827" sldId="214748382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1222191867" sldId="214748382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699393468" sldId="214748383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2636029187" sldId="214748383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1280251098" sldId="214748383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15.239" v="890"/>
          <pc:sldLayoutMkLst>
            <pc:docMk/>
            <pc:sldMasterMk cId="2467063956" sldId="2147483822"/>
            <pc:sldLayoutMk cId="1606247550" sldId="2147483839"/>
          </pc:sldLayoutMkLst>
        </pc:sldLayoutChg>
      </pc:sldMasterChg>
      <pc:sldMasterChg chg="modTransition modSldLayout">
        <pc:chgData name="Улыбка Детский сад" userId="2c2b8c93968af9a0" providerId="LiveId" clId="{78D4E917-03B7-4410-BC5F-976ABD80502F}" dt="2022-01-24T12:43:25.283" v="891"/>
        <pc:sldMasterMkLst>
          <pc:docMk/>
          <pc:sldMasterMk cId="429519001" sldId="2147483840"/>
        </pc:sldMasterMkLst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1880588664" sldId="214748384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1493132462" sldId="214748384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432159203" sldId="214748384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2565998272" sldId="2147483844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1554039796" sldId="214748384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2563712961" sldId="2147483846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712144836" sldId="214748384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2115115722" sldId="214748384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1994871842" sldId="214748384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1973174599" sldId="2147483856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5.283" v="891"/>
          <pc:sldLayoutMkLst>
            <pc:docMk/>
            <pc:sldMasterMk cId="429519001" sldId="2147483840"/>
            <pc:sldLayoutMk cId="870394540" sldId="2147483857"/>
          </pc:sldLayoutMkLst>
        </pc:sldLayoutChg>
      </pc:sldMasterChg>
      <pc:sldMasterChg chg="modTransition modSldLayout">
        <pc:chgData name="Улыбка Детский сад" userId="2c2b8c93968af9a0" providerId="LiveId" clId="{78D4E917-03B7-4410-BC5F-976ABD80502F}" dt="2022-01-24T12:43:28.795" v="892"/>
        <pc:sldMasterMkLst>
          <pc:docMk/>
          <pc:sldMasterMk cId="1417839199" sldId="2147483858"/>
        </pc:sldMasterMkLst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4242949902" sldId="214748385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1005971162" sldId="214748386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3502672336" sldId="214748386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3071389723" sldId="214748386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2738461414" sldId="214748386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3113245967" sldId="2147483864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1217746878" sldId="214748386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2876764035" sldId="2147483866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3890520567" sldId="214748386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3706554274" sldId="2147483874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28.795" v="892"/>
          <pc:sldLayoutMkLst>
            <pc:docMk/>
            <pc:sldMasterMk cId="1417839199" sldId="2147483858"/>
            <pc:sldLayoutMk cId="38705536" sldId="2147483875"/>
          </pc:sldLayoutMkLst>
        </pc:sldLayoutChg>
      </pc:sldMasterChg>
      <pc:sldMasterChg chg="modTransition modSldLayout">
        <pc:chgData name="Улыбка Детский сад" userId="2c2b8c93968af9a0" providerId="LiveId" clId="{78D4E917-03B7-4410-BC5F-976ABD80502F}" dt="2022-01-24T12:43:48.911" v="893"/>
        <pc:sldMasterMkLst>
          <pc:docMk/>
          <pc:sldMasterMk cId="3377468523" sldId="2147483876"/>
        </pc:sldMasterMkLst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2182353001" sldId="214748387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112108993" sldId="214748387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100270150" sldId="214748387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2635413690" sldId="214748388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4143183454" sldId="214748388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922513032" sldId="214748388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461458284" sldId="214748388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935953027" sldId="2147483884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3610648771" sldId="214748388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1418075027" sldId="214748389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8.911" v="893"/>
          <pc:sldLayoutMkLst>
            <pc:docMk/>
            <pc:sldMasterMk cId="3377468523" sldId="2147483876"/>
            <pc:sldLayoutMk cId="2408348814" sldId="2147483893"/>
          </pc:sldLayoutMkLst>
        </pc:sldLayoutChg>
      </pc:sldMasterChg>
      <pc:sldMasterChg chg="modTransition modSldLayout">
        <pc:chgData name="Улыбка Детский сад" userId="2c2b8c93968af9a0" providerId="LiveId" clId="{78D4E917-03B7-4410-BC5F-976ABD80502F}" dt="2022-01-24T12:43:49.676" v="894"/>
        <pc:sldMasterMkLst>
          <pc:docMk/>
          <pc:sldMasterMk cId="1188145291" sldId="2147483894"/>
        </pc:sldMasterMkLst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2220372436" sldId="214748389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1797866354" sldId="2147483896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838781188" sldId="214748389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3835246623" sldId="214748389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619712388" sldId="214748389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326880533" sldId="214748390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699731550" sldId="214748390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2819999739" sldId="2147483902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2612443033" sldId="214748390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2571230928" sldId="214748391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49.676" v="894"/>
          <pc:sldLayoutMkLst>
            <pc:docMk/>
            <pc:sldMasterMk cId="1188145291" sldId="2147483894"/>
            <pc:sldLayoutMk cId="1839973713" sldId="2147483911"/>
          </pc:sldLayoutMkLst>
        </pc:sldLayoutChg>
      </pc:sldMasterChg>
      <pc:sldMasterChg chg="modTransition modSldLayout">
        <pc:chgData name="Улыбка Детский сад" userId="2c2b8c93968af9a0" providerId="LiveId" clId="{78D4E917-03B7-4410-BC5F-976ABD80502F}" dt="2022-01-24T12:43:52.514" v="895"/>
        <pc:sldMasterMkLst>
          <pc:docMk/>
          <pc:sldMasterMk cId="321551728" sldId="2147483912"/>
        </pc:sldMasterMkLst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3882044958" sldId="2147483913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2825508109" sldId="2147483914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80690423" sldId="2147483915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1267220736" sldId="2147483916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4005627028" sldId="2147483917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2704197140" sldId="214748391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691949059" sldId="2147483919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3244189734" sldId="2147483920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396560131" sldId="2147483921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1477534525" sldId="2147483928"/>
          </pc:sldLayoutMkLst>
        </pc:sldLayoutChg>
        <pc:sldLayoutChg chg="modTransition">
          <pc:chgData name="Улыбка Детский сад" userId="2c2b8c93968af9a0" providerId="LiveId" clId="{78D4E917-03B7-4410-BC5F-976ABD80502F}" dt="2022-01-24T12:43:52.514" v="895"/>
          <pc:sldLayoutMkLst>
            <pc:docMk/>
            <pc:sldMasterMk cId="321551728" sldId="2147483912"/>
            <pc:sldLayoutMk cId="535371242" sldId="214748392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Friday, January 28,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4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Friday, January 28,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09500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Friday, January 28,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43309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Friday, January 28,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453818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Friday, January 28,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99560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Friday, January 28, 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48162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Friday, January 28, 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57730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F612A-4CB0-4F57-9A87-F049CECB184D}" type="datetime2">
              <a:rPr lang="en-US" smtClean="0"/>
              <a:t>Friday, January 28,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97F40-C8F7-4897-A6B8-241042F913A9}" type="datetime2">
              <a:rPr lang="en-US" smtClean="0"/>
              <a:t>Friday, January 28,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7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Friday, January 28,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50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CA73-0A86-4195-A787-75037827079D}" type="datetime2">
              <a:rPr lang="en-US" smtClean="0"/>
              <a:t>Friday, January 28,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5374-B296-498E-A935-80631EA9020D}" type="datetime2">
              <a:rPr lang="en-US" smtClean="0"/>
              <a:t>Friday, January 28,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2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B728-214A-4ABC-8432-5B3A5A66A987}" type="datetime2">
              <a:rPr lang="en-US" smtClean="0"/>
              <a:t>Friday, January 28, 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6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2D0-6806-43AF-9888-2359BF40C204}" type="datetime2">
              <a:rPr lang="en-US" smtClean="0"/>
              <a:t>Friday, January 28, 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9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4D2D-B1AF-4197-82D6-FC1F8BD05681}" type="datetime2">
              <a:rPr lang="en-US" smtClean="0"/>
              <a:t>Friday, January 28, 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4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71CEB-9838-4245-91B8-EFBAFE2D8B44}" type="datetime2">
              <a:rPr lang="en-US" smtClean="0"/>
              <a:t>Friday, January 28, 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8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3F6BF-A585-41F8-88DF-7E5D069F892A}" type="datetime2">
              <a:rPr lang="en-US" smtClean="0"/>
              <a:t>Friday, January 28,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256C2ED-54A4-480D-B5C8-65C0D62359B9}" type="datetime2">
              <a:rPr lang="en-US" smtClean="0"/>
              <a:pPr/>
              <a:t>Friday, January 28,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517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7ECE40-DDF7-4066-99FB-E7CCA4A3ED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60959"/>
            <a:ext cx="8825658" cy="548641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МБДОУ «Детский сад «Алёнка» (корпус №4)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C14C9F-4072-49FA-95A8-07E9C5C239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9119" y="1625600"/>
            <a:ext cx="6861493" cy="3108960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сретенские чтения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К 350-летию со дня рождения Петра 1: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Секулярный мир и религиозный»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проекта: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«Жизнь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Первого (общее)»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 Фирсова Арина</a:t>
            </a:r>
          </a:p>
          <a:p>
            <a:pPr algn="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Редина О.Н.</a:t>
            </a:r>
          </a:p>
          <a:p>
            <a:pPr algn="r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1DFAA8E-72B0-40E6-B2CC-A2D54066D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5360" y="60959"/>
            <a:ext cx="2326640" cy="330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31EC589C-ED9A-4A03-BC9D-CE094C533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49040"/>
            <a:ext cx="3027679" cy="310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08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EC7BA0-B311-4B50-8703-AB73D30F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B27B9A-5C90-46AC-B833-82F5D49FF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371601"/>
            <a:ext cx="8946541" cy="4175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Маргарита Погорелова «Кто такой Пётр?»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Евгения Суслова «Мы живем в эпоху Петра» Энциклопедия для детей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3.Маргарита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Альбидель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«Пётр Первый»</a:t>
            </a:r>
          </a:p>
        </p:txBody>
      </p:sp>
    </p:spTree>
    <p:extLst>
      <p:ext uri="{BB962C8B-B14F-4D97-AF65-F5344CB8AC3E}">
        <p14:creationId xmlns:p14="http://schemas.microsoft.com/office/powerpoint/2010/main" val="414611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8CB031-F7AB-4D54-B13D-5FB65F1B1B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16" y="900001"/>
            <a:ext cx="5432045" cy="1709849"/>
          </a:xfrm>
        </p:spPr>
        <p:txBody>
          <a:bodyPr anchor="b">
            <a:no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 давно в России царь,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мудрый государь…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Изображение выглядит как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DF803ACE-A21A-41C0-8493-88168DBC58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02" r="22851" b="-1"/>
          <a:stretch/>
        </p:blipFill>
        <p:spPr>
          <a:xfrm>
            <a:off x="6311900" y="900001"/>
            <a:ext cx="5436688" cy="50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7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BEDD7-37D4-4435-969C-1A0299A8B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467487" y="5499162"/>
            <a:ext cx="3171444" cy="330137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48FDB7-EDD8-422F-BD3D-04381E6A4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837" y="457200"/>
            <a:ext cx="3809238" cy="3756088"/>
          </a:xfrm>
        </p:spPr>
        <p:txBody>
          <a:bodyPr>
            <a:normAutofit/>
          </a:bodyPr>
          <a:lstStyle/>
          <a:p>
            <a:pPr marL="1944" indent="0">
              <a:buNone/>
            </a:pPr>
            <a:r>
              <a:rPr lang="ru-RU" dirty="0"/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Давным давно два монаха предсказали по звездам, что родится мальчик Пётр и он будет великим!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D3D054C-6B78-4C77-8BD3-670CB8FD5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018" y="98324"/>
            <a:ext cx="7796981" cy="666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73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E6DFEF8-A767-422C-9DD7-377F9A958A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32617"/>
          <a:stretch/>
        </p:blipFill>
        <p:spPr bwMode="auto"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D6F18ACE-6E82-4ADC-8A2F-A1771B30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102202-0D4F-46B7-97B9-FD88F743E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0950" y="2052918"/>
            <a:ext cx="4638903" cy="4195481"/>
          </a:xfrm>
        </p:spPr>
        <p:txBody>
          <a:bodyPr>
            <a:normAutofit/>
          </a:bodyPr>
          <a:lstStyle/>
          <a:p>
            <a:pPr marL="1944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Пётр родился , на небе засеяла звезда.</a:t>
            </a:r>
          </a:p>
          <a:p>
            <a:pPr marL="1944" indent="0" algn="ctr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Бог приветствовал рождение ребенка!</a:t>
            </a:r>
          </a:p>
        </p:txBody>
      </p:sp>
    </p:spTree>
    <p:extLst>
      <p:ext uri="{BB962C8B-B14F-4D97-AF65-F5344CB8AC3E}">
        <p14:creationId xmlns:p14="http://schemas.microsoft.com/office/powerpoint/2010/main" val="214865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extLst>
              <a:ext uri="{FF2B5EF4-FFF2-40B4-BE49-F238E27FC236}">
                <a16:creationId xmlns:a16="http://schemas.microsoft.com/office/drawing/2014/main" id="{9B66ACCA-2346-49F2-B36B-A2F163E9DD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2" r="7700"/>
          <a:stretch/>
        </p:blipFill>
        <p:spPr bwMode="auto">
          <a:xfrm>
            <a:off x="449999" y="2059200"/>
            <a:ext cx="5430101" cy="389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71B784F-AC57-45F4-B000-E12CE4030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1900" y="1944000"/>
            <a:ext cx="5434900" cy="4006800"/>
          </a:xfrm>
        </p:spPr>
        <p:txBody>
          <a:bodyPr>
            <a:normAutofit/>
          </a:bodyPr>
          <a:lstStyle/>
          <a:p>
            <a:pPr marL="1944" indent="0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Пётр 1 подрос и в пять лет начал учиться. </a:t>
            </a:r>
          </a:p>
          <a:p>
            <a:pPr marL="1944" indent="0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учителем был Никита Зотов. </a:t>
            </a:r>
          </a:p>
          <a:p>
            <a:pPr marL="1944" indent="0"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85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5743B2-FA6F-4D2C-8C44-8F5123E6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3722" y="894304"/>
            <a:ext cx="5004080" cy="2170444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Пётр Первый стал царём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10 лет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6613CB8-22A7-4148-95F5-7E2D53D3E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717" y="0"/>
            <a:ext cx="51233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16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607DD45-8704-4C70-B261-FF1AD9F90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735200"/>
            <a:ext cx="4857370" cy="3783013"/>
          </a:xfrm>
        </p:spPr>
        <p:txBody>
          <a:bodyPr>
            <a:normAutofit/>
          </a:bodyPr>
          <a:lstStyle/>
          <a:p>
            <a:pPr marL="1944" indent="0" algn="ctr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 как он был маленький, править Россией стала его сестра Софья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49A640C-0246-44D1-89EB-75CCBC7CC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226" y="344396"/>
            <a:ext cx="6057900" cy="544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7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EC1FABC-E4A4-40AD-84DF-823D86C5C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530000"/>
            <a:ext cx="3838809" cy="3988213"/>
          </a:xfrm>
        </p:spPr>
        <p:txBody>
          <a:bodyPr>
            <a:noAutofit/>
          </a:bodyPr>
          <a:lstStyle/>
          <a:p>
            <a:pPr marL="1944" indent="0" algn="ctr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Маленький Петя очень любил играть в солдатиков.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033441BB-5A76-40D3-8CA3-56E5D5667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154" y="117987"/>
            <a:ext cx="7393859" cy="650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43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2F6CF-2E69-4BD2-A211-4BDFA805F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53" y="378966"/>
            <a:ext cx="4035454" cy="4812465"/>
          </a:xfrm>
        </p:spPr>
        <p:txBody>
          <a:bodyPr>
            <a:normAutofit/>
          </a:bodyPr>
          <a:lstStyle/>
          <a:p>
            <a:br>
              <a:rPr lang="ru-RU" sz="2800" b="1" i="1" dirty="0"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</a:br>
            <a:br>
              <a:rPr lang="ru-RU" sz="2800" b="1" i="1" dirty="0"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</a:br>
            <a:br>
              <a:rPr lang="ru-RU" sz="2800" b="1" i="1" dirty="0"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Благодаря своему характеру Петр стал Великим!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D9074237-9B7A-46B1-8625-C1853D9814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948" y="452283"/>
            <a:ext cx="6066504" cy="53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30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157</TotalTime>
  <Words>194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Ион</vt:lpstr>
      <vt:lpstr>       МБДОУ «Детский сад «Алёнка» (корпус №4)</vt:lpstr>
      <vt:lpstr>Жил давно в России царь, Очень мудрый государь… </vt:lpstr>
      <vt:lpstr> </vt:lpstr>
      <vt:lpstr>Презентация PowerPoint</vt:lpstr>
      <vt:lpstr>Презентация PowerPoint</vt:lpstr>
      <vt:lpstr>Пётр Первый стал царём  в 10 лет</vt:lpstr>
      <vt:lpstr>Презентация PowerPoint</vt:lpstr>
      <vt:lpstr>Презентация PowerPoint</vt:lpstr>
      <vt:lpstr>   Благодаря своему характеру Петр стал Великим!</vt:lpstr>
      <vt:lpstr>Список используемой литературы: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Жил давно в России царь, Очень мудрый государь. Он на троне не сидел, Делал за день по сто дел. Одержал побед немало, Мореходом был бывалым, Он и плотник и кузнец, Кто был царь тот удалец? </dc:title>
  <dc:creator>Улыбка Детский сад</dc:creator>
  <cp:lastModifiedBy>Улыбка Детский сад</cp:lastModifiedBy>
  <cp:revision>9</cp:revision>
  <cp:lastPrinted>2022-01-26T10:02:35Z</cp:lastPrinted>
  <dcterms:created xsi:type="dcterms:W3CDTF">2022-01-21T11:56:47Z</dcterms:created>
  <dcterms:modified xsi:type="dcterms:W3CDTF">2022-01-28T08:05:24Z</dcterms:modified>
</cp:coreProperties>
</file>