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1" r:id="rId4"/>
    <p:sldId id="257" r:id="rId5"/>
    <p:sldId id="258" r:id="rId6"/>
    <p:sldId id="263" r:id="rId7"/>
    <p:sldId id="264" r:id="rId8"/>
    <p:sldId id="266" r:id="rId9"/>
    <p:sldId id="267" r:id="rId10"/>
    <p:sldId id="262"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Средний стиль 3 - акцент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5B5271-8338-4413-887F-AB9CBC36BCE7}"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ru-RU"/>
        </a:p>
      </dgm:t>
    </dgm:pt>
    <dgm:pt modelId="{8F63E9D2-9F31-4A02-98C6-79878CDAC21C}">
      <dgm:prSet phldrT="[Текст]"/>
      <dgm:spPr/>
      <dgm:t>
        <a:bodyPr/>
        <a:lstStyle/>
        <a:p>
          <a:r>
            <a:rPr lang="ru-RU" dirty="0" smtClean="0"/>
            <a:t>Человек</a:t>
          </a:r>
          <a:endParaRPr lang="ru-RU" dirty="0"/>
        </a:p>
      </dgm:t>
    </dgm:pt>
    <dgm:pt modelId="{EEA02EC8-2F78-4587-A7A7-4FD9ADB1D4F5}" type="parTrans" cxnId="{BE7802D5-6684-4963-843A-EFEC6FCEC54F}">
      <dgm:prSet/>
      <dgm:spPr/>
      <dgm:t>
        <a:bodyPr/>
        <a:lstStyle/>
        <a:p>
          <a:endParaRPr lang="ru-RU"/>
        </a:p>
      </dgm:t>
    </dgm:pt>
    <dgm:pt modelId="{B257BDBB-29CC-4CAB-B9BB-DE74267E6139}" type="sibTrans" cxnId="{BE7802D5-6684-4963-843A-EFEC6FCEC54F}">
      <dgm:prSet/>
      <dgm:spPr/>
      <dgm:t>
        <a:bodyPr/>
        <a:lstStyle/>
        <a:p>
          <a:endParaRPr lang="ru-RU"/>
        </a:p>
      </dgm:t>
    </dgm:pt>
    <dgm:pt modelId="{2DBB52E5-53AF-476C-9814-9B1B02BDA9C8}">
      <dgm:prSet phldrT="[Текст]"/>
      <dgm:spPr/>
      <dgm:t>
        <a:bodyPr/>
        <a:lstStyle/>
        <a:p>
          <a:r>
            <a:rPr lang="ru-RU" dirty="0" smtClean="0"/>
            <a:t>Биологическое</a:t>
          </a:r>
          <a:endParaRPr lang="ru-RU" dirty="0"/>
        </a:p>
      </dgm:t>
    </dgm:pt>
    <dgm:pt modelId="{DBEDAA83-5A86-476F-86B2-469FADF0CFFA}" type="parTrans" cxnId="{B618831D-F9F2-4232-86E6-187883DF41EF}">
      <dgm:prSet/>
      <dgm:spPr/>
      <dgm:t>
        <a:bodyPr/>
        <a:lstStyle/>
        <a:p>
          <a:endParaRPr lang="ru-RU"/>
        </a:p>
      </dgm:t>
    </dgm:pt>
    <dgm:pt modelId="{37485DE6-AB73-4B3C-906E-BE29A3454D1E}" type="sibTrans" cxnId="{B618831D-F9F2-4232-86E6-187883DF41EF}">
      <dgm:prSet/>
      <dgm:spPr/>
      <dgm:t>
        <a:bodyPr/>
        <a:lstStyle/>
        <a:p>
          <a:endParaRPr lang="ru-RU"/>
        </a:p>
      </dgm:t>
    </dgm:pt>
    <dgm:pt modelId="{63D8AB88-7B8C-4D9C-B050-E49E30519DA0}">
      <dgm:prSet phldrT="[Текст]"/>
      <dgm:spPr/>
      <dgm:t>
        <a:bodyPr/>
        <a:lstStyle/>
        <a:p>
          <a:r>
            <a:rPr lang="ru-RU" dirty="0" smtClean="0"/>
            <a:t>Социальное</a:t>
          </a:r>
          <a:endParaRPr lang="ru-RU" dirty="0"/>
        </a:p>
      </dgm:t>
    </dgm:pt>
    <dgm:pt modelId="{8811F5E6-05EA-4047-AB43-C3959AD19A24}" type="parTrans" cxnId="{BD6C8210-6744-4669-BDE5-2CC2D16D5B85}">
      <dgm:prSet/>
      <dgm:spPr/>
      <dgm:t>
        <a:bodyPr/>
        <a:lstStyle/>
        <a:p>
          <a:endParaRPr lang="ru-RU"/>
        </a:p>
      </dgm:t>
    </dgm:pt>
    <dgm:pt modelId="{0784940D-1532-452D-A8EC-CD1A170E6694}" type="sibTrans" cxnId="{BD6C8210-6744-4669-BDE5-2CC2D16D5B85}">
      <dgm:prSet/>
      <dgm:spPr/>
      <dgm:t>
        <a:bodyPr/>
        <a:lstStyle/>
        <a:p>
          <a:endParaRPr lang="ru-RU"/>
        </a:p>
      </dgm:t>
    </dgm:pt>
    <dgm:pt modelId="{359F94F2-7283-4271-BAD6-AA6BA54ECE63}" type="pres">
      <dgm:prSet presAssocID="{A95B5271-8338-4413-887F-AB9CBC36BCE7}" presName="hierChild1" presStyleCnt="0">
        <dgm:presLayoutVars>
          <dgm:chPref val="1"/>
          <dgm:dir/>
          <dgm:animOne val="branch"/>
          <dgm:animLvl val="lvl"/>
          <dgm:resizeHandles/>
        </dgm:presLayoutVars>
      </dgm:prSet>
      <dgm:spPr/>
      <dgm:t>
        <a:bodyPr/>
        <a:lstStyle/>
        <a:p>
          <a:endParaRPr lang="ru-RU"/>
        </a:p>
      </dgm:t>
    </dgm:pt>
    <dgm:pt modelId="{8BF999B2-36C5-41CE-9A04-A46C8544B35F}" type="pres">
      <dgm:prSet presAssocID="{8F63E9D2-9F31-4A02-98C6-79878CDAC21C}" presName="hierRoot1" presStyleCnt="0"/>
      <dgm:spPr/>
    </dgm:pt>
    <dgm:pt modelId="{4B6FF304-9FCE-4272-BF33-15368E25D03D}" type="pres">
      <dgm:prSet presAssocID="{8F63E9D2-9F31-4A02-98C6-79878CDAC21C}" presName="composite" presStyleCnt="0"/>
      <dgm:spPr/>
    </dgm:pt>
    <dgm:pt modelId="{AFEA1859-21B6-4EF8-B85F-DB09C8375AB1}" type="pres">
      <dgm:prSet presAssocID="{8F63E9D2-9F31-4A02-98C6-79878CDAC21C}" presName="background" presStyleLbl="node0" presStyleIdx="0" presStyleCnt="1"/>
      <dgm:spPr/>
    </dgm:pt>
    <dgm:pt modelId="{A5590D49-3560-4671-AE86-43B74AEC83DB}" type="pres">
      <dgm:prSet presAssocID="{8F63E9D2-9F31-4A02-98C6-79878CDAC21C}" presName="text" presStyleLbl="fgAcc0" presStyleIdx="0" presStyleCnt="1" custLinFactNeighborX="3395" custLinFactNeighborY="1473">
        <dgm:presLayoutVars>
          <dgm:chPref val="3"/>
        </dgm:presLayoutVars>
      </dgm:prSet>
      <dgm:spPr/>
      <dgm:t>
        <a:bodyPr/>
        <a:lstStyle/>
        <a:p>
          <a:endParaRPr lang="ru-RU"/>
        </a:p>
      </dgm:t>
    </dgm:pt>
    <dgm:pt modelId="{0D2EBA13-1A9A-4142-8937-2133CB93E551}" type="pres">
      <dgm:prSet presAssocID="{8F63E9D2-9F31-4A02-98C6-79878CDAC21C}" presName="hierChild2" presStyleCnt="0"/>
      <dgm:spPr/>
    </dgm:pt>
    <dgm:pt modelId="{D8E31A8E-B29D-4AF7-A000-E20D8B1E6508}" type="pres">
      <dgm:prSet presAssocID="{DBEDAA83-5A86-476F-86B2-469FADF0CFFA}" presName="Name10" presStyleLbl="parChTrans1D2" presStyleIdx="0" presStyleCnt="2"/>
      <dgm:spPr/>
      <dgm:t>
        <a:bodyPr/>
        <a:lstStyle/>
        <a:p>
          <a:endParaRPr lang="ru-RU"/>
        </a:p>
      </dgm:t>
    </dgm:pt>
    <dgm:pt modelId="{30A61FB5-28A5-4003-BEC8-98773A9928CE}" type="pres">
      <dgm:prSet presAssocID="{2DBB52E5-53AF-476C-9814-9B1B02BDA9C8}" presName="hierRoot2" presStyleCnt="0"/>
      <dgm:spPr/>
    </dgm:pt>
    <dgm:pt modelId="{DF44793A-0B5A-4AF0-81B3-1ED4868B71BA}" type="pres">
      <dgm:prSet presAssocID="{2DBB52E5-53AF-476C-9814-9B1B02BDA9C8}" presName="composite2" presStyleCnt="0"/>
      <dgm:spPr/>
    </dgm:pt>
    <dgm:pt modelId="{172C56DF-C4F8-43CB-9C59-F7E1D95262FD}" type="pres">
      <dgm:prSet presAssocID="{2DBB52E5-53AF-476C-9814-9B1B02BDA9C8}" presName="background2" presStyleLbl="node2" presStyleIdx="0" presStyleCnt="2"/>
      <dgm:spPr/>
    </dgm:pt>
    <dgm:pt modelId="{7AF49847-BD98-461B-8472-2513AA75C586}" type="pres">
      <dgm:prSet presAssocID="{2DBB52E5-53AF-476C-9814-9B1B02BDA9C8}" presName="text2" presStyleLbl="fgAcc2" presStyleIdx="0" presStyleCnt="2" custScaleX="190464">
        <dgm:presLayoutVars>
          <dgm:chPref val="3"/>
        </dgm:presLayoutVars>
      </dgm:prSet>
      <dgm:spPr/>
      <dgm:t>
        <a:bodyPr/>
        <a:lstStyle/>
        <a:p>
          <a:endParaRPr lang="ru-RU"/>
        </a:p>
      </dgm:t>
    </dgm:pt>
    <dgm:pt modelId="{CB610D65-11DC-42ED-988F-61E07381D528}" type="pres">
      <dgm:prSet presAssocID="{2DBB52E5-53AF-476C-9814-9B1B02BDA9C8}" presName="hierChild3" presStyleCnt="0"/>
      <dgm:spPr/>
    </dgm:pt>
    <dgm:pt modelId="{3FF048D8-4910-4742-8CF6-6C479D2294BC}" type="pres">
      <dgm:prSet presAssocID="{8811F5E6-05EA-4047-AB43-C3959AD19A24}" presName="Name10" presStyleLbl="parChTrans1D2" presStyleIdx="1" presStyleCnt="2"/>
      <dgm:spPr/>
      <dgm:t>
        <a:bodyPr/>
        <a:lstStyle/>
        <a:p>
          <a:endParaRPr lang="ru-RU"/>
        </a:p>
      </dgm:t>
    </dgm:pt>
    <dgm:pt modelId="{6925F0D0-95BC-44E0-9CE5-4454D143B30E}" type="pres">
      <dgm:prSet presAssocID="{63D8AB88-7B8C-4D9C-B050-E49E30519DA0}" presName="hierRoot2" presStyleCnt="0"/>
      <dgm:spPr/>
    </dgm:pt>
    <dgm:pt modelId="{966322F9-4E87-463A-A549-2DD19362169B}" type="pres">
      <dgm:prSet presAssocID="{63D8AB88-7B8C-4D9C-B050-E49E30519DA0}" presName="composite2" presStyleCnt="0"/>
      <dgm:spPr/>
    </dgm:pt>
    <dgm:pt modelId="{C40099A0-C7D6-4982-AD9D-0C0412B59F2F}" type="pres">
      <dgm:prSet presAssocID="{63D8AB88-7B8C-4D9C-B050-E49E30519DA0}" presName="background2" presStyleLbl="node2" presStyleIdx="1" presStyleCnt="2"/>
      <dgm:spPr/>
    </dgm:pt>
    <dgm:pt modelId="{1CA98A5F-D17D-446F-8CF6-8800D2247663}" type="pres">
      <dgm:prSet presAssocID="{63D8AB88-7B8C-4D9C-B050-E49E30519DA0}" presName="text2" presStyleLbl="fgAcc2" presStyleIdx="1" presStyleCnt="2" custScaleX="205996" custScaleY="99967">
        <dgm:presLayoutVars>
          <dgm:chPref val="3"/>
        </dgm:presLayoutVars>
      </dgm:prSet>
      <dgm:spPr/>
      <dgm:t>
        <a:bodyPr/>
        <a:lstStyle/>
        <a:p>
          <a:endParaRPr lang="ru-RU"/>
        </a:p>
      </dgm:t>
    </dgm:pt>
    <dgm:pt modelId="{ADA60528-1C69-4751-8F78-98DA933DF864}" type="pres">
      <dgm:prSet presAssocID="{63D8AB88-7B8C-4D9C-B050-E49E30519DA0}" presName="hierChild3" presStyleCnt="0"/>
      <dgm:spPr/>
    </dgm:pt>
  </dgm:ptLst>
  <dgm:cxnLst>
    <dgm:cxn modelId="{345CDC4C-E21F-4022-9856-2782FCEC2654}" type="presOf" srcId="{DBEDAA83-5A86-476F-86B2-469FADF0CFFA}" destId="{D8E31A8E-B29D-4AF7-A000-E20D8B1E6508}" srcOrd="0" destOrd="0" presId="urn:microsoft.com/office/officeart/2005/8/layout/hierarchy1"/>
    <dgm:cxn modelId="{0EE2164F-1842-4764-ABD3-950EE0F5932F}" type="presOf" srcId="{63D8AB88-7B8C-4D9C-B050-E49E30519DA0}" destId="{1CA98A5F-D17D-446F-8CF6-8800D2247663}" srcOrd="0" destOrd="0" presId="urn:microsoft.com/office/officeart/2005/8/layout/hierarchy1"/>
    <dgm:cxn modelId="{286CD7FF-FA1D-4D18-9413-547709FE9A59}" type="presOf" srcId="{8811F5E6-05EA-4047-AB43-C3959AD19A24}" destId="{3FF048D8-4910-4742-8CF6-6C479D2294BC}" srcOrd="0" destOrd="0" presId="urn:microsoft.com/office/officeart/2005/8/layout/hierarchy1"/>
    <dgm:cxn modelId="{40CFA5C8-681E-4759-82FA-9D00CFD290B3}" type="presOf" srcId="{2DBB52E5-53AF-476C-9814-9B1B02BDA9C8}" destId="{7AF49847-BD98-461B-8472-2513AA75C586}" srcOrd="0" destOrd="0" presId="urn:microsoft.com/office/officeart/2005/8/layout/hierarchy1"/>
    <dgm:cxn modelId="{B618831D-F9F2-4232-86E6-187883DF41EF}" srcId="{8F63E9D2-9F31-4A02-98C6-79878CDAC21C}" destId="{2DBB52E5-53AF-476C-9814-9B1B02BDA9C8}" srcOrd="0" destOrd="0" parTransId="{DBEDAA83-5A86-476F-86B2-469FADF0CFFA}" sibTransId="{37485DE6-AB73-4B3C-906E-BE29A3454D1E}"/>
    <dgm:cxn modelId="{FEAF9DA9-BC74-4F0C-BDF6-418BE2532940}" type="presOf" srcId="{A95B5271-8338-4413-887F-AB9CBC36BCE7}" destId="{359F94F2-7283-4271-BAD6-AA6BA54ECE63}" srcOrd="0" destOrd="0" presId="urn:microsoft.com/office/officeart/2005/8/layout/hierarchy1"/>
    <dgm:cxn modelId="{BE7802D5-6684-4963-843A-EFEC6FCEC54F}" srcId="{A95B5271-8338-4413-887F-AB9CBC36BCE7}" destId="{8F63E9D2-9F31-4A02-98C6-79878CDAC21C}" srcOrd="0" destOrd="0" parTransId="{EEA02EC8-2F78-4587-A7A7-4FD9ADB1D4F5}" sibTransId="{B257BDBB-29CC-4CAB-B9BB-DE74267E6139}"/>
    <dgm:cxn modelId="{3BC3F23B-C471-43E1-948B-3B630EBAAED1}" type="presOf" srcId="{8F63E9D2-9F31-4A02-98C6-79878CDAC21C}" destId="{A5590D49-3560-4671-AE86-43B74AEC83DB}" srcOrd="0" destOrd="0" presId="urn:microsoft.com/office/officeart/2005/8/layout/hierarchy1"/>
    <dgm:cxn modelId="{BD6C8210-6744-4669-BDE5-2CC2D16D5B85}" srcId="{8F63E9D2-9F31-4A02-98C6-79878CDAC21C}" destId="{63D8AB88-7B8C-4D9C-B050-E49E30519DA0}" srcOrd="1" destOrd="0" parTransId="{8811F5E6-05EA-4047-AB43-C3959AD19A24}" sibTransId="{0784940D-1532-452D-A8EC-CD1A170E6694}"/>
    <dgm:cxn modelId="{A023EEF1-3655-4A90-BD12-514CA97FDDCE}" type="presParOf" srcId="{359F94F2-7283-4271-BAD6-AA6BA54ECE63}" destId="{8BF999B2-36C5-41CE-9A04-A46C8544B35F}" srcOrd="0" destOrd="0" presId="urn:microsoft.com/office/officeart/2005/8/layout/hierarchy1"/>
    <dgm:cxn modelId="{4C3392B3-0E7F-44BB-A57C-F83CC2A78196}" type="presParOf" srcId="{8BF999B2-36C5-41CE-9A04-A46C8544B35F}" destId="{4B6FF304-9FCE-4272-BF33-15368E25D03D}" srcOrd="0" destOrd="0" presId="urn:microsoft.com/office/officeart/2005/8/layout/hierarchy1"/>
    <dgm:cxn modelId="{ED6C5E57-F2B3-4705-96F4-92254B7F037C}" type="presParOf" srcId="{4B6FF304-9FCE-4272-BF33-15368E25D03D}" destId="{AFEA1859-21B6-4EF8-B85F-DB09C8375AB1}" srcOrd="0" destOrd="0" presId="urn:microsoft.com/office/officeart/2005/8/layout/hierarchy1"/>
    <dgm:cxn modelId="{6303802A-9004-4126-BA1F-1A4D37F49800}" type="presParOf" srcId="{4B6FF304-9FCE-4272-BF33-15368E25D03D}" destId="{A5590D49-3560-4671-AE86-43B74AEC83DB}" srcOrd="1" destOrd="0" presId="urn:microsoft.com/office/officeart/2005/8/layout/hierarchy1"/>
    <dgm:cxn modelId="{3A86DEBA-7AF8-483C-9EFC-5E201F371796}" type="presParOf" srcId="{8BF999B2-36C5-41CE-9A04-A46C8544B35F}" destId="{0D2EBA13-1A9A-4142-8937-2133CB93E551}" srcOrd="1" destOrd="0" presId="urn:microsoft.com/office/officeart/2005/8/layout/hierarchy1"/>
    <dgm:cxn modelId="{87562A6C-57E3-48AC-9091-69364115538C}" type="presParOf" srcId="{0D2EBA13-1A9A-4142-8937-2133CB93E551}" destId="{D8E31A8E-B29D-4AF7-A000-E20D8B1E6508}" srcOrd="0" destOrd="0" presId="urn:microsoft.com/office/officeart/2005/8/layout/hierarchy1"/>
    <dgm:cxn modelId="{EAF9B6E7-A6B4-4F5D-9F1B-A9586BE45237}" type="presParOf" srcId="{0D2EBA13-1A9A-4142-8937-2133CB93E551}" destId="{30A61FB5-28A5-4003-BEC8-98773A9928CE}" srcOrd="1" destOrd="0" presId="urn:microsoft.com/office/officeart/2005/8/layout/hierarchy1"/>
    <dgm:cxn modelId="{F35268D6-8E80-4D84-80DF-5BDDD49DF80B}" type="presParOf" srcId="{30A61FB5-28A5-4003-BEC8-98773A9928CE}" destId="{DF44793A-0B5A-4AF0-81B3-1ED4868B71BA}" srcOrd="0" destOrd="0" presId="urn:microsoft.com/office/officeart/2005/8/layout/hierarchy1"/>
    <dgm:cxn modelId="{DE934D1A-E9C2-4599-AE43-6591DAED9655}" type="presParOf" srcId="{DF44793A-0B5A-4AF0-81B3-1ED4868B71BA}" destId="{172C56DF-C4F8-43CB-9C59-F7E1D95262FD}" srcOrd="0" destOrd="0" presId="urn:microsoft.com/office/officeart/2005/8/layout/hierarchy1"/>
    <dgm:cxn modelId="{4262B4D8-ED09-457B-AF93-43F3334E43C2}" type="presParOf" srcId="{DF44793A-0B5A-4AF0-81B3-1ED4868B71BA}" destId="{7AF49847-BD98-461B-8472-2513AA75C586}" srcOrd="1" destOrd="0" presId="urn:microsoft.com/office/officeart/2005/8/layout/hierarchy1"/>
    <dgm:cxn modelId="{EF16872F-4CD4-46A1-8E7C-0472219701AB}" type="presParOf" srcId="{30A61FB5-28A5-4003-BEC8-98773A9928CE}" destId="{CB610D65-11DC-42ED-988F-61E07381D528}" srcOrd="1" destOrd="0" presId="urn:microsoft.com/office/officeart/2005/8/layout/hierarchy1"/>
    <dgm:cxn modelId="{EB96FE01-B7D0-4FB5-84F9-1F53D81B97FD}" type="presParOf" srcId="{0D2EBA13-1A9A-4142-8937-2133CB93E551}" destId="{3FF048D8-4910-4742-8CF6-6C479D2294BC}" srcOrd="2" destOrd="0" presId="urn:microsoft.com/office/officeart/2005/8/layout/hierarchy1"/>
    <dgm:cxn modelId="{E8B96E29-33BE-47F1-8CB7-0D213DACA389}" type="presParOf" srcId="{0D2EBA13-1A9A-4142-8937-2133CB93E551}" destId="{6925F0D0-95BC-44E0-9CE5-4454D143B30E}" srcOrd="3" destOrd="0" presId="urn:microsoft.com/office/officeart/2005/8/layout/hierarchy1"/>
    <dgm:cxn modelId="{49E71F05-5C8D-4812-9B6B-865EEF28B3DE}" type="presParOf" srcId="{6925F0D0-95BC-44E0-9CE5-4454D143B30E}" destId="{966322F9-4E87-463A-A549-2DD19362169B}" srcOrd="0" destOrd="0" presId="urn:microsoft.com/office/officeart/2005/8/layout/hierarchy1"/>
    <dgm:cxn modelId="{09956BA4-CD5E-49E3-BDA8-1070DCA09C83}" type="presParOf" srcId="{966322F9-4E87-463A-A549-2DD19362169B}" destId="{C40099A0-C7D6-4982-AD9D-0C0412B59F2F}" srcOrd="0" destOrd="0" presId="urn:microsoft.com/office/officeart/2005/8/layout/hierarchy1"/>
    <dgm:cxn modelId="{26EC27AD-1108-4E48-A72E-909905B22EB1}" type="presParOf" srcId="{966322F9-4E87-463A-A549-2DD19362169B}" destId="{1CA98A5F-D17D-446F-8CF6-8800D2247663}" srcOrd="1" destOrd="0" presId="urn:microsoft.com/office/officeart/2005/8/layout/hierarchy1"/>
    <dgm:cxn modelId="{6B341DA2-313F-4AB7-B928-4BC643ACF28B}" type="presParOf" srcId="{6925F0D0-95BC-44E0-9CE5-4454D143B30E}" destId="{ADA60528-1C69-4751-8F78-98DA933DF864}"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12753D-B953-4899-8D5B-5AB778F2C8A1}"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ru-RU"/>
        </a:p>
      </dgm:t>
    </dgm:pt>
    <dgm:pt modelId="{D69F27A9-9F2B-4A4B-BA96-ABB44E58B6B0}">
      <dgm:prSet phldrT="[Текст]"/>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ru-RU" dirty="0" smtClean="0"/>
        </a:p>
        <a:p>
          <a:pPr marL="0" marR="0" indent="0" defTabSz="914400" eaLnBrk="1" fontAlgn="auto" latinLnBrk="0" hangingPunct="1">
            <a:lnSpc>
              <a:spcPct val="100000"/>
            </a:lnSpc>
            <a:spcBef>
              <a:spcPts val="0"/>
            </a:spcBef>
            <a:spcAft>
              <a:spcPts val="0"/>
            </a:spcAft>
            <a:buClrTx/>
            <a:buSzTx/>
            <a:buFontTx/>
            <a:buNone/>
            <a:tabLst/>
            <a:defRPr/>
          </a:pPr>
          <a:r>
            <a:rPr lang="ru-RU" dirty="0" smtClean="0"/>
            <a:t>воспитание</a:t>
          </a:r>
        </a:p>
        <a:p>
          <a:pPr defTabSz="1333500">
            <a:lnSpc>
              <a:spcPct val="90000"/>
            </a:lnSpc>
            <a:spcBef>
              <a:spcPct val="0"/>
            </a:spcBef>
            <a:spcAft>
              <a:spcPct val="35000"/>
            </a:spcAft>
          </a:pPr>
          <a:endParaRPr lang="ru-RU" dirty="0"/>
        </a:p>
      </dgm:t>
    </dgm:pt>
    <dgm:pt modelId="{CE4E2087-4F35-4E60-A6B7-36FA5C8F3982}" type="parTrans" cxnId="{4ACE060F-7645-4C54-A033-7626DE401082}">
      <dgm:prSet/>
      <dgm:spPr/>
      <dgm:t>
        <a:bodyPr/>
        <a:lstStyle/>
        <a:p>
          <a:endParaRPr lang="ru-RU"/>
        </a:p>
      </dgm:t>
    </dgm:pt>
    <dgm:pt modelId="{D0CD8007-A990-4BEB-9569-5277C42C939F}" type="sibTrans" cxnId="{4ACE060F-7645-4C54-A033-7626DE401082}">
      <dgm:prSet/>
      <dgm:spPr/>
      <dgm:t>
        <a:bodyPr/>
        <a:lstStyle/>
        <a:p>
          <a:endParaRPr lang="ru-RU"/>
        </a:p>
      </dgm:t>
    </dgm:pt>
    <dgm:pt modelId="{A0F884F1-5D1E-4125-B21E-BC1B736A799D}">
      <dgm:prSet/>
      <dgm:spPr/>
      <dgm:t>
        <a:bodyPr/>
        <a:lstStyle/>
        <a:p>
          <a:r>
            <a:rPr lang="ru-RU" dirty="0" smtClean="0"/>
            <a:t>окружение</a:t>
          </a:r>
          <a:endParaRPr lang="ru-RU" dirty="0"/>
        </a:p>
      </dgm:t>
    </dgm:pt>
    <dgm:pt modelId="{F4BF95D3-807A-42F5-AADF-77266AD34520}" type="parTrans" cxnId="{E553B632-8503-4352-84F7-2FFEA9E7ABA2}">
      <dgm:prSet/>
      <dgm:spPr/>
      <dgm:t>
        <a:bodyPr/>
        <a:lstStyle/>
        <a:p>
          <a:endParaRPr lang="ru-RU"/>
        </a:p>
      </dgm:t>
    </dgm:pt>
    <dgm:pt modelId="{935A07F7-2978-4FBC-8A82-A8712021DFD3}" type="sibTrans" cxnId="{E553B632-8503-4352-84F7-2FFEA9E7ABA2}">
      <dgm:prSet/>
      <dgm:spPr/>
      <dgm:t>
        <a:bodyPr/>
        <a:lstStyle/>
        <a:p>
          <a:endParaRPr lang="ru-RU"/>
        </a:p>
      </dgm:t>
    </dgm:pt>
    <dgm:pt modelId="{2FC50C57-8BA6-4665-8C53-34C6E622EF51}">
      <dgm:prSet/>
      <dgm:spPr/>
      <dgm:t>
        <a:bodyPr/>
        <a:lstStyle/>
        <a:p>
          <a:r>
            <a:rPr lang="ru-RU" dirty="0" smtClean="0"/>
            <a:t>образование</a:t>
          </a:r>
          <a:endParaRPr lang="ru-RU" dirty="0"/>
        </a:p>
      </dgm:t>
    </dgm:pt>
    <dgm:pt modelId="{C6166CBE-9983-4A61-BC41-98E63999E9DE}" type="parTrans" cxnId="{E0F9E5FA-E289-4AB3-9A65-A62205DC868F}">
      <dgm:prSet/>
      <dgm:spPr/>
      <dgm:t>
        <a:bodyPr/>
        <a:lstStyle/>
        <a:p>
          <a:endParaRPr lang="ru-RU"/>
        </a:p>
      </dgm:t>
    </dgm:pt>
    <dgm:pt modelId="{8291F839-0637-4A41-ABFE-E284D2D08992}" type="sibTrans" cxnId="{E0F9E5FA-E289-4AB3-9A65-A62205DC868F}">
      <dgm:prSet/>
      <dgm:spPr/>
      <dgm:t>
        <a:bodyPr/>
        <a:lstStyle/>
        <a:p>
          <a:endParaRPr lang="ru-RU"/>
        </a:p>
      </dgm:t>
    </dgm:pt>
    <dgm:pt modelId="{B8A08D42-92A0-4BB1-9309-90CA9C61AF8E}">
      <dgm:prSet/>
      <dgm:spPr/>
      <dgm:t>
        <a:bodyPr/>
        <a:lstStyle/>
        <a:p>
          <a:r>
            <a:rPr lang="ru-RU" dirty="0" smtClean="0"/>
            <a:t>самовоспитание</a:t>
          </a:r>
          <a:endParaRPr lang="ru-RU" dirty="0"/>
        </a:p>
      </dgm:t>
    </dgm:pt>
    <dgm:pt modelId="{54543759-7F5E-4EFB-8EDF-F560B278CEB2}" type="parTrans" cxnId="{A4956F78-9871-4A24-A6F7-D340D8C57C04}">
      <dgm:prSet/>
      <dgm:spPr/>
      <dgm:t>
        <a:bodyPr/>
        <a:lstStyle/>
        <a:p>
          <a:endParaRPr lang="ru-RU"/>
        </a:p>
      </dgm:t>
    </dgm:pt>
    <dgm:pt modelId="{E80E769D-584A-4ADA-8DC6-46E4392FB40A}" type="sibTrans" cxnId="{A4956F78-9871-4A24-A6F7-D340D8C57C04}">
      <dgm:prSet/>
      <dgm:spPr/>
      <dgm:t>
        <a:bodyPr/>
        <a:lstStyle/>
        <a:p>
          <a:endParaRPr lang="ru-RU"/>
        </a:p>
      </dgm:t>
    </dgm:pt>
    <dgm:pt modelId="{F5A6161C-DF77-40A8-A3B4-9EAC4C0EF026}" type="pres">
      <dgm:prSet presAssocID="{4C12753D-B953-4899-8D5B-5AB778F2C8A1}" presName="diagram" presStyleCnt="0">
        <dgm:presLayoutVars>
          <dgm:dir/>
          <dgm:resizeHandles val="exact"/>
        </dgm:presLayoutVars>
      </dgm:prSet>
      <dgm:spPr/>
      <dgm:t>
        <a:bodyPr/>
        <a:lstStyle/>
        <a:p>
          <a:endParaRPr lang="ru-RU"/>
        </a:p>
      </dgm:t>
    </dgm:pt>
    <dgm:pt modelId="{1F795880-29C9-4200-B201-81C505188F31}" type="pres">
      <dgm:prSet presAssocID="{D69F27A9-9F2B-4A4B-BA96-ABB44E58B6B0}" presName="node" presStyleLbl="node1" presStyleIdx="0" presStyleCnt="4">
        <dgm:presLayoutVars>
          <dgm:bulletEnabled val="1"/>
        </dgm:presLayoutVars>
      </dgm:prSet>
      <dgm:spPr/>
      <dgm:t>
        <a:bodyPr/>
        <a:lstStyle/>
        <a:p>
          <a:endParaRPr lang="ru-RU"/>
        </a:p>
      </dgm:t>
    </dgm:pt>
    <dgm:pt modelId="{54102724-C020-4952-A1BC-86C7793A14FA}" type="pres">
      <dgm:prSet presAssocID="{D0CD8007-A990-4BEB-9569-5277C42C939F}" presName="sibTrans" presStyleCnt="0"/>
      <dgm:spPr/>
    </dgm:pt>
    <dgm:pt modelId="{C07783EA-B536-4A03-9A29-22D215B2C0A8}" type="pres">
      <dgm:prSet presAssocID="{B8A08D42-92A0-4BB1-9309-90CA9C61AF8E}" presName="node" presStyleLbl="node1" presStyleIdx="1" presStyleCnt="4">
        <dgm:presLayoutVars>
          <dgm:bulletEnabled val="1"/>
        </dgm:presLayoutVars>
      </dgm:prSet>
      <dgm:spPr/>
      <dgm:t>
        <a:bodyPr/>
        <a:lstStyle/>
        <a:p>
          <a:endParaRPr lang="ru-RU"/>
        </a:p>
      </dgm:t>
    </dgm:pt>
    <dgm:pt modelId="{38E63EBB-BEF2-420B-9F02-8EBD65A56EB3}" type="pres">
      <dgm:prSet presAssocID="{E80E769D-584A-4ADA-8DC6-46E4392FB40A}" presName="sibTrans" presStyleCnt="0"/>
      <dgm:spPr/>
    </dgm:pt>
    <dgm:pt modelId="{4FF7C39A-D0AB-4FF0-8A1E-D908E1F47269}" type="pres">
      <dgm:prSet presAssocID="{2FC50C57-8BA6-4665-8C53-34C6E622EF51}" presName="node" presStyleLbl="node1" presStyleIdx="2" presStyleCnt="4">
        <dgm:presLayoutVars>
          <dgm:bulletEnabled val="1"/>
        </dgm:presLayoutVars>
      </dgm:prSet>
      <dgm:spPr/>
      <dgm:t>
        <a:bodyPr/>
        <a:lstStyle/>
        <a:p>
          <a:endParaRPr lang="ru-RU"/>
        </a:p>
      </dgm:t>
    </dgm:pt>
    <dgm:pt modelId="{7780D921-076F-44DD-89CF-3F351A6BA666}" type="pres">
      <dgm:prSet presAssocID="{8291F839-0637-4A41-ABFE-E284D2D08992}" presName="sibTrans" presStyleCnt="0"/>
      <dgm:spPr/>
    </dgm:pt>
    <dgm:pt modelId="{8CE1BCF5-B5D3-4137-9B54-220F2891E322}" type="pres">
      <dgm:prSet presAssocID="{A0F884F1-5D1E-4125-B21E-BC1B736A799D}" presName="node" presStyleLbl="node1" presStyleIdx="3" presStyleCnt="4">
        <dgm:presLayoutVars>
          <dgm:bulletEnabled val="1"/>
        </dgm:presLayoutVars>
      </dgm:prSet>
      <dgm:spPr/>
      <dgm:t>
        <a:bodyPr/>
        <a:lstStyle/>
        <a:p>
          <a:endParaRPr lang="ru-RU"/>
        </a:p>
      </dgm:t>
    </dgm:pt>
  </dgm:ptLst>
  <dgm:cxnLst>
    <dgm:cxn modelId="{E0F9E5FA-E289-4AB3-9A65-A62205DC868F}" srcId="{4C12753D-B953-4899-8D5B-5AB778F2C8A1}" destId="{2FC50C57-8BA6-4665-8C53-34C6E622EF51}" srcOrd="2" destOrd="0" parTransId="{C6166CBE-9983-4A61-BC41-98E63999E9DE}" sibTransId="{8291F839-0637-4A41-ABFE-E284D2D08992}"/>
    <dgm:cxn modelId="{C2B6A4CB-A126-4A1B-97D5-2D0611D856CD}" type="presOf" srcId="{2FC50C57-8BA6-4665-8C53-34C6E622EF51}" destId="{4FF7C39A-D0AB-4FF0-8A1E-D908E1F47269}" srcOrd="0" destOrd="0" presId="urn:microsoft.com/office/officeart/2005/8/layout/default"/>
    <dgm:cxn modelId="{D0188BDB-FB53-4A3C-B2A9-2AD63DD080DE}" type="presOf" srcId="{A0F884F1-5D1E-4125-B21E-BC1B736A799D}" destId="{8CE1BCF5-B5D3-4137-9B54-220F2891E322}" srcOrd="0" destOrd="0" presId="urn:microsoft.com/office/officeart/2005/8/layout/default"/>
    <dgm:cxn modelId="{E553B632-8503-4352-84F7-2FFEA9E7ABA2}" srcId="{4C12753D-B953-4899-8D5B-5AB778F2C8A1}" destId="{A0F884F1-5D1E-4125-B21E-BC1B736A799D}" srcOrd="3" destOrd="0" parTransId="{F4BF95D3-807A-42F5-AADF-77266AD34520}" sibTransId="{935A07F7-2978-4FBC-8A82-A8712021DFD3}"/>
    <dgm:cxn modelId="{D65E70C8-C558-4DC2-96F7-F43426A0FFAA}" type="presOf" srcId="{D69F27A9-9F2B-4A4B-BA96-ABB44E58B6B0}" destId="{1F795880-29C9-4200-B201-81C505188F31}" srcOrd="0" destOrd="0" presId="urn:microsoft.com/office/officeart/2005/8/layout/default"/>
    <dgm:cxn modelId="{555309B7-5087-4408-91D3-7AF73000EECD}" type="presOf" srcId="{4C12753D-B953-4899-8D5B-5AB778F2C8A1}" destId="{F5A6161C-DF77-40A8-A3B4-9EAC4C0EF026}" srcOrd="0" destOrd="0" presId="urn:microsoft.com/office/officeart/2005/8/layout/default"/>
    <dgm:cxn modelId="{A4956F78-9871-4A24-A6F7-D340D8C57C04}" srcId="{4C12753D-B953-4899-8D5B-5AB778F2C8A1}" destId="{B8A08D42-92A0-4BB1-9309-90CA9C61AF8E}" srcOrd="1" destOrd="0" parTransId="{54543759-7F5E-4EFB-8EDF-F560B278CEB2}" sibTransId="{E80E769D-584A-4ADA-8DC6-46E4392FB40A}"/>
    <dgm:cxn modelId="{780709CA-E935-45DC-A6AD-BA97073D5608}" type="presOf" srcId="{B8A08D42-92A0-4BB1-9309-90CA9C61AF8E}" destId="{C07783EA-B536-4A03-9A29-22D215B2C0A8}" srcOrd="0" destOrd="0" presId="urn:microsoft.com/office/officeart/2005/8/layout/default"/>
    <dgm:cxn modelId="{4ACE060F-7645-4C54-A033-7626DE401082}" srcId="{4C12753D-B953-4899-8D5B-5AB778F2C8A1}" destId="{D69F27A9-9F2B-4A4B-BA96-ABB44E58B6B0}" srcOrd="0" destOrd="0" parTransId="{CE4E2087-4F35-4E60-A6B7-36FA5C8F3982}" sibTransId="{D0CD8007-A990-4BEB-9569-5277C42C939F}"/>
    <dgm:cxn modelId="{1F98BFBE-A301-40E4-8004-1C05DC5C7FFE}" type="presParOf" srcId="{F5A6161C-DF77-40A8-A3B4-9EAC4C0EF026}" destId="{1F795880-29C9-4200-B201-81C505188F31}" srcOrd="0" destOrd="0" presId="urn:microsoft.com/office/officeart/2005/8/layout/default"/>
    <dgm:cxn modelId="{24AA708F-117B-45B2-A86A-1146DCE11AB1}" type="presParOf" srcId="{F5A6161C-DF77-40A8-A3B4-9EAC4C0EF026}" destId="{54102724-C020-4952-A1BC-86C7793A14FA}" srcOrd="1" destOrd="0" presId="urn:microsoft.com/office/officeart/2005/8/layout/default"/>
    <dgm:cxn modelId="{AF7DE19F-F0FE-4C3A-846C-3F2D7BF3B703}" type="presParOf" srcId="{F5A6161C-DF77-40A8-A3B4-9EAC4C0EF026}" destId="{C07783EA-B536-4A03-9A29-22D215B2C0A8}" srcOrd="2" destOrd="0" presId="urn:microsoft.com/office/officeart/2005/8/layout/default"/>
    <dgm:cxn modelId="{6E317BFE-3C9F-4B5F-8C09-37479F9C5DEB}" type="presParOf" srcId="{F5A6161C-DF77-40A8-A3B4-9EAC4C0EF026}" destId="{38E63EBB-BEF2-420B-9F02-8EBD65A56EB3}" srcOrd="3" destOrd="0" presId="urn:microsoft.com/office/officeart/2005/8/layout/default"/>
    <dgm:cxn modelId="{B05EF552-6131-4B9E-9391-5EF70084D5D8}" type="presParOf" srcId="{F5A6161C-DF77-40A8-A3B4-9EAC4C0EF026}" destId="{4FF7C39A-D0AB-4FF0-8A1E-D908E1F47269}" srcOrd="4" destOrd="0" presId="urn:microsoft.com/office/officeart/2005/8/layout/default"/>
    <dgm:cxn modelId="{FB662C61-6310-4988-8D33-E2561B3C17F5}" type="presParOf" srcId="{F5A6161C-DF77-40A8-A3B4-9EAC4C0EF026}" destId="{7780D921-076F-44DD-89CF-3F351A6BA666}" srcOrd="5" destOrd="0" presId="urn:microsoft.com/office/officeart/2005/8/layout/default"/>
    <dgm:cxn modelId="{5B0670B1-09F5-440D-B224-FF4F36FE3762}" type="presParOf" srcId="{F5A6161C-DF77-40A8-A3B4-9EAC4C0EF026}" destId="{8CE1BCF5-B5D3-4137-9B54-220F2891E322}" srcOrd="6"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3352ED-6A12-4A51-ACA4-123E26F851A3}"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ru-RU"/>
        </a:p>
      </dgm:t>
    </dgm:pt>
    <dgm:pt modelId="{EC7753F8-9B2B-4F58-B055-6AE7212B209C}">
      <dgm:prSet phldrT="[Текст]"/>
      <dgm:spPr/>
      <dgm:t>
        <a:bodyPr/>
        <a:lstStyle/>
        <a:p>
          <a:r>
            <a:rPr lang="ru-RU" b="1" dirty="0" smtClean="0"/>
            <a:t>общие – помогают достичь успеха в различных областях деятельности </a:t>
          </a:r>
          <a:endParaRPr lang="ru-RU" dirty="0"/>
        </a:p>
      </dgm:t>
    </dgm:pt>
    <dgm:pt modelId="{D95C5FA4-DD3B-4EC3-98B0-76B78451F5A8}" type="parTrans" cxnId="{9C0F7CAD-FAFC-4A64-A2EC-F3BE874A91F2}">
      <dgm:prSet/>
      <dgm:spPr/>
      <dgm:t>
        <a:bodyPr/>
        <a:lstStyle/>
        <a:p>
          <a:endParaRPr lang="ru-RU"/>
        </a:p>
      </dgm:t>
    </dgm:pt>
    <dgm:pt modelId="{809DC940-6206-47F5-BD4E-59B815A6AB50}" type="sibTrans" cxnId="{9C0F7CAD-FAFC-4A64-A2EC-F3BE874A91F2}">
      <dgm:prSet/>
      <dgm:spPr/>
      <dgm:t>
        <a:bodyPr/>
        <a:lstStyle/>
        <a:p>
          <a:endParaRPr lang="ru-RU"/>
        </a:p>
      </dgm:t>
    </dgm:pt>
    <dgm:pt modelId="{0663B453-1DE4-4E73-93C9-EB33C00BF1DA}">
      <dgm:prSet phldrT="[Текст]"/>
      <dgm:spPr/>
      <dgm:t>
        <a:bodyPr/>
        <a:lstStyle/>
        <a:p>
          <a:r>
            <a:rPr lang="ru-RU" b="1" dirty="0" smtClean="0"/>
            <a:t>специальные – помогают достичь успеха в конкретной области деятельности </a:t>
          </a:r>
          <a:endParaRPr lang="ru-RU" dirty="0"/>
        </a:p>
      </dgm:t>
    </dgm:pt>
    <dgm:pt modelId="{368E69D8-52DF-471E-B783-A66EB25EB69F}" type="parTrans" cxnId="{06748899-6D57-4C31-8A74-C6E26780D0B8}">
      <dgm:prSet/>
      <dgm:spPr/>
      <dgm:t>
        <a:bodyPr/>
        <a:lstStyle/>
        <a:p>
          <a:endParaRPr lang="ru-RU"/>
        </a:p>
      </dgm:t>
    </dgm:pt>
    <dgm:pt modelId="{BD6D4A1F-F7A9-42B5-9521-D8941FE7295B}" type="sibTrans" cxnId="{06748899-6D57-4C31-8A74-C6E26780D0B8}">
      <dgm:prSet/>
      <dgm:spPr/>
      <dgm:t>
        <a:bodyPr/>
        <a:lstStyle/>
        <a:p>
          <a:endParaRPr lang="ru-RU"/>
        </a:p>
      </dgm:t>
    </dgm:pt>
    <dgm:pt modelId="{826D4EAB-C70A-4567-A8CB-613A6F39EA43}">
      <dgm:prSet/>
      <dgm:spPr/>
      <dgm:t>
        <a:bodyPr/>
        <a:lstStyle/>
        <a:p>
          <a:r>
            <a:rPr lang="ru-RU" b="1" dirty="0" smtClean="0"/>
            <a:t>Виды способностей </a:t>
          </a:r>
          <a:endParaRPr lang="ru-RU" dirty="0"/>
        </a:p>
      </dgm:t>
    </dgm:pt>
    <dgm:pt modelId="{683CB4D2-96B2-4A4E-9F88-DA92A8A538DA}" type="parTrans" cxnId="{B38CF20F-20FA-41DA-A3BC-B488FDDE2315}">
      <dgm:prSet/>
      <dgm:spPr/>
      <dgm:t>
        <a:bodyPr/>
        <a:lstStyle/>
        <a:p>
          <a:endParaRPr lang="ru-RU"/>
        </a:p>
      </dgm:t>
    </dgm:pt>
    <dgm:pt modelId="{905D8B4E-DDBD-4B7E-B2AC-A5840837789E}" type="sibTrans" cxnId="{B38CF20F-20FA-41DA-A3BC-B488FDDE2315}">
      <dgm:prSet/>
      <dgm:spPr/>
      <dgm:t>
        <a:bodyPr/>
        <a:lstStyle/>
        <a:p>
          <a:endParaRPr lang="ru-RU"/>
        </a:p>
      </dgm:t>
    </dgm:pt>
    <dgm:pt modelId="{190C3402-804F-4AD8-96AC-76993102B6DE}" type="pres">
      <dgm:prSet presAssocID="{483352ED-6A12-4A51-ACA4-123E26F851A3}" presName="diagram" presStyleCnt="0">
        <dgm:presLayoutVars>
          <dgm:chPref val="1"/>
          <dgm:dir/>
          <dgm:animOne val="branch"/>
          <dgm:animLvl val="lvl"/>
          <dgm:resizeHandles val="exact"/>
        </dgm:presLayoutVars>
      </dgm:prSet>
      <dgm:spPr/>
      <dgm:t>
        <a:bodyPr/>
        <a:lstStyle/>
        <a:p>
          <a:endParaRPr lang="ru-RU"/>
        </a:p>
      </dgm:t>
    </dgm:pt>
    <dgm:pt modelId="{2C5767C1-A0E5-458E-942A-95F5AAAAD46B}" type="pres">
      <dgm:prSet presAssocID="{826D4EAB-C70A-4567-A8CB-613A6F39EA43}" presName="root1" presStyleCnt="0"/>
      <dgm:spPr/>
    </dgm:pt>
    <dgm:pt modelId="{1958A200-0148-4F10-91B4-84F248321159}" type="pres">
      <dgm:prSet presAssocID="{826D4EAB-C70A-4567-A8CB-613A6F39EA43}" presName="LevelOneTextNode" presStyleLbl="node0" presStyleIdx="0" presStyleCnt="1">
        <dgm:presLayoutVars>
          <dgm:chPref val="3"/>
        </dgm:presLayoutVars>
      </dgm:prSet>
      <dgm:spPr/>
      <dgm:t>
        <a:bodyPr/>
        <a:lstStyle/>
        <a:p>
          <a:endParaRPr lang="ru-RU"/>
        </a:p>
      </dgm:t>
    </dgm:pt>
    <dgm:pt modelId="{A45EAB66-C199-4C7B-8771-639A256F6BD1}" type="pres">
      <dgm:prSet presAssocID="{826D4EAB-C70A-4567-A8CB-613A6F39EA43}" presName="level2hierChild" presStyleCnt="0"/>
      <dgm:spPr/>
    </dgm:pt>
    <dgm:pt modelId="{ED8A8719-50AB-47D4-927C-27EBC4B52235}" type="pres">
      <dgm:prSet presAssocID="{D95C5FA4-DD3B-4EC3-98B0-76B78451F5A8}" presName="conn2-1" presStyleLbl="parChTrans1D2" presStyleIdx="0" presStyleCnt="2"/>
      <dgm:spPr/>
      <dgm:t>
        <a:bodyPr/>
        <a:lstStyle/>
        <a:p>
          <a:endParaRPr lang="ru-RU"/>
        </a:p>
      </dgm:t>
    </dgm:pt>
    <dgm:pt modelId="{BABA9051-0214-4F60-9B68-05E58F6BB9BD}" type="pres">
      <dgm:prSet presAssocID="{D95C5FA4-DD3B-4EC3-98B0-76B78451F5A8}" presName="connTx" presStyleLbl="parChTrans1D2" presStyleIdx="0" presStyleCnt="2"/>
      <dgm:spPr/>
      <dgm:t>
        <a:bodyPr/>
        <a:lstStyle/>
        <a:p>
          <a:endParaRPr lang="ru-RU"/>
        </a:p>
      </dgm:t>
    </dgm:pt>
    <dgm:pt modelId="{9FD88D96-BF6D-49C3-92B8-272DC05AF161}" type="pres">
      <dgm:prSet presAssocID="{EC7753F8-9B2B-4F58-B055-6AE7212B209C}" presName="root2" presStyleCnt="0"/>
      <dgm:spPr/>
    </dgm:pt>
    <dgm:pt modelId="{551055D4-8420-4174-9BFF-818D70C65513}" type="pres">
      <dgm:prSet presAssocID="{EC7753F8-9B2B-4F58-B055-6AE7212B209C}" presName="LevelTwoTextNode" presStyleLbl="node2" presStyleIdx="0" presStyleCnt="2">
        <dgm:presLayoutVars>
          <dgm:chPref val="3"/>
        </dgm:presLayoutVars>
      </dgm:prSet>
      <dgm:spPr/>
      <dgm:t>
        <a:bodyPr/>
        <a:lstStyle/>
        <a:p>
          <a:endParaRPr lang="ru-RU"/>
        </a:p>
      </dgm:t>
    </dgm:pt>
    <dgm:pt modelId="{2CDCF16E-7AF9-4609-BBA5-92F94E8984F6}" type="pres">
      <dgm:prSet presAssocID="{EC7753F8-9B2B-4F58-B055-6AE7212B209C}" presName="level3hierChild" presStyleCnt="0"/>
      <dgm:spPr/>
    </dgm:pt>
    <dgm:pt modelId="{63EA0AA5-6EF7-4409-8233-39655641B094}" type="pres">
      <dgm:prSet presAssocID="{368E69D8-52DF-471E-B783-A66EB25EB69F}" presName="conn2-1" presStyleLbl="parChTrans1D2" presStyleIdx="1" presStyleCnt="2"/>
      <dgm:spPr/>
      <dgm:t>
        <a:bodyPr/>
        <a:lstStyle/>
        <a:p>
          <a:endParaRPr lang="ru-RU"/>
        </a:p>
      </dgm:t>
    </dgm:pt>
    <dgm:pt modelId="{65E3A497-6BD2-4A13-8BDD-B13F4849C7DA}" type="pres">
      <dgm:prSet presAssocID="{368E69D8-52DF-471E-B783-A66EB25EB69F}" presName="connTx" presStyleLbl="parChTrans1D2" presStyleIdx="1" presStyleCnt="2"/>
      <dgm:spPr/>
      <dgm:t>
        <a:bodyPr/>
        <a:lstStyle/>
        <a:p>
          <a:endParaRPr lang="ru-RU"/>
        </a:p>
      </dgm:t>
    </dgm:pt>
    <dgm:pt modelId="{FB1C082A-CF6F-44DE-A9C2-7F37B1A4A89E}" type="pres">
      <dgm:prSet presAssocID="{0663B453-1DE4-4E73-93C9-EB33C00BF1DA}" presName="root2" presStyleCnt="0"/>
      <dgm:spPr/>
    </dgm:pt>
    <dgm:pt modelId="{D84B2E2B-D878-432A-9F58-1BD056D0A734}" type="pres">
      <dgm:prSet presAssocID="{0663B453-1DE4-4E73-93C9-EB33C00BF1DA}" presName="LevelTwoTextNode" presStyleLbl="node2" presStyleIdx="1" presStyleCnt="2">
        <dgm:presLayoutVars>
          <dgm:chPref val="3"/>
        </dgm:presLayoutVars>
      </dgm:prSet>
      <dgm:spPr/>
      <dgm:t>
        <a:bodyPr/>
        <a:lstStyle/>
        <a:p>
          <a:endParaRPr lang="ru-RU"/>
        </a:p>
      </dgm:t>
    </dgm:pt>
    <dgm:pt modelId="{CC6ADBD9-1C35-445C-979D-A98F98776367}" type="pres">
      <dgm:prSet presAssocID="{0663B453-1DE4-4E73-93C9-EB33C00BF1DA}" presName="level3hierChild" presStyleCnt="0"/>
      <dgm:spPr/>
    </dgm:pt>
  </dgm:ptLst>
  <dgm:cxnLst>
    <dgm:cxn modelId="{4E4B7A9F-574D-4F68-AF00-97107FDDA910}" type="presOf" srcId="{EC7753F8-9B2B-4F58-B055-6AE7212B209C}" destId="{551055D4-8420-4174-9BFF-818D70C65513}" srcOrd="0" destOrd="0" presId="urn:microsoft.com/office/officeart/2005/8/layout/hierarchy2"/>
    <dgm:cxn modelId="{92F25FE9-6126-49DF-B7C6-8FB71C2893AE}" type="presOf" srcId="{D95C5FA4-DD3B-4EC3-98B0-76B78451F5A8}" destId="{BABA9051-0214-4F60-9B68-05E58F6BB9BD}" srcOrd="1" destOrd="0" presId="urn:microsoft.com/office/officeart/2005/8/layout/hierarchy2"/>
    <dgm:cxn modelId="{06748899-6D57-4C31-8A74-C6E26780D0B8}" srcId="{826D4EAB-C70A-4567-A8CB-613A6F39EA43}" destId="{0663B453-1DE4-4E73-93C9-EB33C00BF1DA}" srcOrd="1" destOrd="0" parTransId="{368E69D8-52DF-471E-B783-A66EB25EB69F}" sibTransId="{BD6D4A1F-F7A9-42B5-9521-D8941FE7295B}"/>
    <dgm:cxn modelId="{75EFBB59-C904-4CBA-92B3-A115336B87B9}" type="presOf" srcId="{826D4EAB-C70A-4567-A8CB-613A6F39EA43}" destId="{1958A200-0148-4F10-91B4-84F248321159}" srcOrd="0" destOrd="0" presId="urn:microsoft.com/office/officeart/2005/8/layout/hierarchy2"/>
    <dgm:cxn modelId="{E1666108-AEAD-40F3-B329-ECFF71E0EBC8}" type="presOf" srcId="{D95C5FA4-DD3B-4EC3-98B0-76B78451F5A8}" destId="{ED8A8719-50AB-47D4-927C-27EBC4B52235}" srcOrd="0" destOrd="0" presId="urn:microsoft.com/office/officeart/2005/8/layout/hierarchy2"/>
    <dgm:cxn modelId="{0C641B38-6CB7-4328-BBF7-9FE03AC9FC15}" type="presOf" srcId="{368E69D8-52DF-471E-B783-A66EB25EB69F}" destId="{65E3A497-6BD2-4A13-8BDD-B13F4849C7DA}" srcOrd="1" destOrd="0" presId="urn:microsoft.com/office/officeart/2005/8/layout/hierarchy2"/>
    <dgm:cxn modelId="{B7E5AFCA-F98B-41B5-8D18-7049E04C029B}" type="presOf" srcId="{483352ED-6A12-4A51-ACA4-123E26F851A3}" destId="{190C3402-804F-4AD8-96AC-76993102B6DE}" srcOrd="0" destOrd="0" presId="urn:microsoft.com/office/officeart/2005/8/layout/hierarchy2"/>
    <dgm:cxn modelId="{B38CF20F-20FA-41DA-A3BC-B488FDDE2315}" srcId="{483352ED-6A12-4A51-ACA4-123E26F851A3}" destId="{826D4EAB-C70A-4567-A8CB-613A6F39EA43}" srcOrd="0" destOrd="0" parTransId="{683CB4D2-96B2-4A4E-9F88-DA92A8A538DA}" sibTransId="{905D8B4E-DDBD-4B7E-B2AC-A5840837789E}"/>
    <dgm:cxn modelId="{B492A5FF-4444-4A1F-99CF-C5450AD1C21F}" type="presOf" srcId="{368E69D8-52DF-471E-B783-A66EB25EB69F}" destId="{63EA0AA5-6EF7-4409-8233-39655641B094}" srcOrd="0" destOrd="0" presId="urn:microsoft.com/office/officeart/2005/8/layout/hierarchy2"/>
    <dgm:cxn modelId="{0F06CAA7-F9C7-4271-A181-FC0E50E1C498}" type="presOf" srcId="{0663B453-1DE4-4E73-93C9-EB33C00BF1DA}" destId="{D84B2E2B-D878-432A-9F58-1BD056D0A734}" srcOrd="0" destOrd="0" presId="urn:microsoft.com/office/officeart/2005/8/layout/hierarchy2"/>
    <dgm:cxn modelId="{9C0F7CAD-FAFC-4A64-A2EC-F3BE874A91F2}" srcId="{826D4EAB-C70A-4567-A8CB-613A6F39EA43}" destId="{EC7753F8-9B2B-4F58-B055-6AE7212B209C}" srcOrd="0" destOrd="0" parTransId="{D95C5FA4-DD3B-4EC3-98B0-76B78451F5A8}" sibTransId="{809DC940-6206-47F5-BD4E-59B815A6AB50}"/>
    <dgm:cxn modelId="{19DEF879-8C26-42DD-A527-4C2750549E19}" type="presParOf" srcId="{190C3402-804F-4AD8-96AC-76993102B6DE}" destId="{2C5767C1-A0E5-458E-942A-95F5AAAAD46B}" srcOrd="0" destOrd="0" presId="urn:microsoft.com/office/officeart/2005/8/layout/hierarchy2"/>
    <dgm:cxn modelId="{741FCE60-3785-431C-8041-4E8282813D92}" type="presParOf" srcId="{2C5767C1-A0E5-458E-942A-95F5AAAAD46B}" destId="{1958A200-0148-4F10-91B4-84F248321159}" srcOrd="0" destOrd="0" presId="urn:microsoft.com/office/officeart/2005/8/layout/hierarchy2"/>
    <dgm:cxn modelId="{8A12769B-EDA8-488B-A8AA-019CCC19BE20}" type="presParOf" srcId="{2C5767C1-A0E5-458E-942A-95F5AAAAD46B}" destId="{A45EAB66-C199-4C7B-8771-639A256F6BD1}" srcOrd="1" destOrd="0" presId="urn:microsoft.com/office/officeart/2005/8/layout/hierarchy2"/>
    <dgm:cxn modelId="{5477853D-20BB-4A9C-82CD-0E5A77553243}" type="presParOf" srcId="{A45EAB66-C199-4C7B-8771-639A256F6BD1}" destId="{ED8A8719-50AB-47D4-927C-27EBC4B52235}" srcOrd="0" destOrd="0" presId="urn:microsoft.com/office/officeart/2005/8/layout/hierarchy2"/>
    <dgm:cxn modelId="{E9210EB1-0DFE-4089-B030-22795F87FE4C}" type="presParOf" srcId="{ED8A8719-50AB-47D4-927C-27EBC4B52235}" destId="{BABA9051-0214-4F60-9B68-05E58F6BB9BD}" srcOrd="0" destOrd="0" presId="urn:microsoft.com/office/officeart/2005/8/layout/hierarchy2"/>
    <dgm:cxn modelId="{F9F49E34-10CB-4FAB-BC76-EC6E599B947C}" type="presParOf" srcId="{A45EAB66-C199-4C7B-8771-639A256F6BD1}" destId="{9FD88D96-BF6D-49C3-92B8-272DC05AF161}" srcOrd="1" destOrd="0" presId="urn:microsoft.com/office/officeart/2005/8/layout/hierarchy2"/>
    <dgm:cxn modelId="{F81BF0CD-DE55-4C9C-B813-469B8F187A80}" type="presParOf" srcId="{9FD88D96-BF6D-49C3-92B8-272DC05AF161}" destId="{551055D4-8420-4174-9BFF-818D70C65513}" srcOrd="0" destOrd="0" presId="urn:microsoft.com/office/officeart/2005/8/layout/hierarchy2"/>
    <dgm:cxn modelId="{BC4319C8-0185-4403-8B23-C15D9E374C7C}" type="presParOf" srcId="{9FD88D96-BF6D-49C3-92B8-272DC05AF161}" destId="{2CDCF16E-7AF9-4609-BBA5-92F94E8984F6}" srcOrd="1" destOrd="0" presId="urn:microsoft.com/office/officeart/2005/8/layout/hierarchy2"/>
    <dgm:cxn modelId="{949E67DC-FADF-4F73-B0D8-CE27CD7D46BB}" type="presParOf" srcId="{A45EAB66-C199-4C7B-8771-639A256F6BD1}" destId="{63EA0AA5-6EF7-4409-8233-39655641B094}" srcOrd="2" destOrd="0" presId="urn:microsoft.com/office/officeart/2005/8/layout/hierarchy2"/>
    <dgm:cxn modelId="{32823B99-9A30-4AAE-A4EA-909137C820C0}" type="presParOf" srcId="{63EA0AA5-6EF7-4409-8233-39655641B094}" destId="{65E3A497-6BD2-4A13-8BDD-B13F4849C7DA}" srcOrd="0" destOrd="0" presId="urn:microsoft.com/office/officeart/2005/8/layout/hierarchy2"/>
    <dgm:cxn modelId="{9D14B743-66AA-46F5-B4AA-7144D723595B}" type="presParOf" srcId="{A45EAB66-C199-4C7B-8771-639A256F6BD1}" destId="{FB1C082A-CF6F-44DE-A9C2-7F37B1A4A89E}" srcOrd="3" destOrd="0" presId="urn:microsoft.com/office/officeart/2005/8/layout/hierarchy2"/>
    <dgm:cxn modelId="{219E1CDF-F441-4192-8D9E-A90808416A27}" type="presParOf" srcId="{FB1C082A-CF6F-44DE-A9C2-7F37B1A4A89E}" destId="{D84B2E2B-D878-432A-9F58-1BD056D0A734}" srcOrd="0" destOrd="0" presId="urn:microsoft.com/office/officeart/2005/8/layout/hierarchy2"/>
    <dgm:cxn modelId="{1F08830C-4B01-4352-8ABA-90DFDF997A7C}" type="presParOf" srcId="{FB1C082A-CF6F-44DE-A9C2-7F37B1A4A89E}" destId="{CC6ADBD9-1C35-445C-979D-A98F98776367}"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F048D8-4910-4742-8CF6-6C479D2294BC}">
      <dsp:nvSpPr>
        <dsp:cNvPr id="0" name=""/>
        <dsp:cNvSpPr/>
      </dsp:nvSpPr>
      <dsp:spPr>
        <a:xfrm>
          <a:off x="4087725" y="807474"/>
          <a:ext cx="1290068" cy="352729"/>
        </a:xfrm>
        <a:custGeom>
          <a:avLst/>
          <a:gdLst/>
          <a:ahLst/>
          <a:cxnLst/>
          <a:rect l="0" t="0" r="0" b="0"/>
          <a:pathLst>
            <a:path>
              <a:moveTo>
                <a:pt x="0" y="0"/>
              </a:moveTo>
              <a:lnTo>
                <a:pt x="0" y="236641"/>
              </a:lnTo>
              <a:lnTo>
                <a:pt x="1290068" y="236641"/>
              </a:lnTo>
              <a:lnTo>
                <a:pt x="1290068" y="352729"/>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E31A8E-B29D-4AF7-A000-E20D8B1E6508}">
      <dsp:nvSpPr>
        <dsp:cNvPr id="0" name=""/>
        <dsp:cNvSpPr/>
      </dsp:nvSpPr>
      <dsp:spPr>
        <a:xfrm>
          <a:off x="2615251" y="807474"/>
          <a:ext cx="1472473" cy="352729"/>
        </a:xfrm>
        <a:custGeom>
          <a:avLst/>
          <a:gdLst/>
          <a:ahLst/>
          <a:cxnLst/>
          <a:rect l="0" t="0" r="0" b="0"/>
          <a:pathLst>
            <a:path>
              <a:moveTo>
                <a:pt x="1472473" y="0"/>
              </a:moveTo>
              <a:lnTo>
                <a:pt x="1472473" y="236641"/>
              </a:lnTo>
              <a:lnTo>
                <a:pt x="0" y="236641"/>
              </a:lnTo>
              <a:lnTo>
                <a:pt x="0" y="352729"/>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EA1859-21B6-4EF8-B85F-DB09C8375AB1}">
      <dsp:nvSpPr>
        <dsp:cNvPr id="0" name=""/>
        <dsp:cNvSpPr/>
      </dsp:nvSpPr>
      <dsp:spPr>
        <a:xfrm>
          <a:off x="3461162" y="11740"/>
          <a:ext cx="1253125" cy="79573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590D49-3560-4671-AE86-43B74AEC83DB}">
      <dsp:nvSpPr>
        <dsp:cNvPr id="0" name=""/>
        <dsp:cNvSpPr/>
      </dsp:nvSpPr>
      <dsp:spPr>
        <a:xfrm>
          <a:off x="3600398" y="144014"/>
          <a:ext cx="1253125" cy="795734"/>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kern="1200" dirty="0" smtClean="0"/>
            <a:t>Человек</a:t>
          </a:r>
          <a:endParaRPr lang="ru-RU" sz="2300" kern="1200" dirty="0"/>
        </a:p>
      </dsp:txBody>
      <dsp:txXfrm>
        <a:off x="3600398" y="144014"/>
        <a:ext cx="1253125" cy="795734"/>
      </dsp:txXfrm>
    </dsp:sp>
    <dsp:sp modelId="{172C56DF-C4F8-43CB-9C59-F7E1D95262FD}">
      <dsp:nvSpPr>
        <dsp:cNvPr id="0" name=""/>
        <dsp:cNvSpPr/>
      </dsp:nvSpPr>
      <dsp:spPr>
        <a:xfrm>
          <a:off x="1421875" y="1160204"/>
          <a:ext cx="2386752" cy="795734"/>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F49847-BD98-461B-8472-2513AA75C586}">
      <dsp:nvSpPr>
        <dsp:cNvPr id="0" name=""/>
        <dsp:cNvSpPr/>
      </dsp:nvSpPr>
      <dsp:spPr>
        <a:xfrm>
          <a:off x="1561111" y="1292478"/>
          <a:ext cx="2386752" cy="795734"/>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kern="1200" dirty="0" smtClean="0"/>
            <a:t>Биологическое</a:t>
          </a:r>
          <a:endParaRPr lang="ru-RU" sz="2300" kern="1200" dirty="0"/>
        </a:p>
      </dsp:txBody>
      <dsp:txXfrm>
        <a:off x="1561111" y="1292478"/>
        <a:ext cx="2386752" cy="795734"/>
      </dsp:txXfrm>
    </dsp:sp>
    <dsp:sp modelId="{C40099A0-C7D6-4982-AD9D-0C0412B59F2F}">
      <dsp:nvSpPr>
        <dsp:cNvPr id="0" name=""/>
        <dsp:cNvSpPr/>
      </dsp:nvSpPr>
      <dsp:spPr>
        <a:xfrm>
          <a:off x="4087100" y="1160204"/>
          <a:ext cx="2581388" cy="79547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A98A5F-D17D-446F-8CF6-8800D2247663}">
      <dsp:nvSpPr>
        <dsp:cNvPr id="0" name=""/>
        <dsp:cNvSpPr/>
      </dsp:nvSpPr>
      <dsp:spPr>
        <a:xfrm>
          <a:off x="4226336" y="1292478"/>
          <a:ext cx="2581388" cy="79547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kern="1200" dirty="0" smtClean="0"/>
            <a:t>Социальное</a:t>
          </a:r>
          <a:endParaRPr lang="ru-RU" sz="2300" kern="1200" dirty="0"/>
        </a:p>
      </dsp:txBody>
      <dsp:txXfrm>
        <a:off x="4226336" y="1292478"/>
        <a:ext cx="2581388" cy="79547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F795880-29C9-4200-B201-81C505188F31}">
      <dsp:nvSpPr>
        <dsp:cNvPr id="0" name=""/>
        <dsp:cNvSpPr/>
      </dsp:nvSpPr>
      <dsp:spPr>
        <a:xfrm>
          <a:off x="1054" y="48682"/>
          <a:ext cx="4113738" cy="246824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ru-RU" sz="4200" kern="1200" dirty="0" smtClean="0"/>
        </a:p>
        <a:p>
          <a:pPr marL="0" marR="0" lvl="0" indent="0" algn="ctr" defTabSz="914400" eaLnBrk="1" fontAlgn="auto" latinLnBrk="0" hangingPunct="1">
            <a:lnSpc>
              <a:spcPct val="100000"/>
            </a:lnSpc>
            <a:spcBef>
              <a:spcPct val="0"/>
            </a:spcBef>
            <a:spcAft>
              <a:spcPts val="0"/>
            </a:spcAft>
            <a:buClrTx/>
            <a:buSzTx/>
            <a:buFontTx/>
            <a:buNone/>
            <a:tabLst/>
            <a:defRPr/>
          </a:pPr>
          <a:r>
            <a:rPr lang="ru-RU" sz="4200" kern="1200" dirty="0" smtClean="0"/>
            <a:t>воспитание</a:t>
          </a:r>
        </a:p>
        <a:p>
          <a:pPr lvl="0" algn="ctr" defTabSz="1333500">
            <a:lnSpc>
              <a:spcPct val="90000"/>
            </a:lnSpc>
            <a:spcBef>
              <a:spcPct val="0"/>
            </a:spcBef>
            <a:spcAft>
              <a:spcPct val="35000"/>
            </a:spcAft>
          </a:pPr>
          <a:endParaRPr lang="ru-RU" sz="4200" kern="1200" dirty="0"/>
        </a:p>
      </dsp:txBody>
      <dsp:txXfrm>
        <a:off x="1054" y="48682"/>
        <a:ext cx="4113738" cy="2468242"/>
      </dsp:txXfrm>
    </dsp:sp>
    <dsp:sp modelId="{C07783EA-B536-4A03-9A29-22D215B2C0A8}">
      <dsp:nvSpPr>
        <dsp:cNvPr id="0" name=""/>
        <dsp:cNvSpPr/>
      </dsp:nvSpPr>
      <dsp:spPr>
        <a:xfrm>
          <a:off x="4526166" y="48682"/>
          <a:ext cx="4113738" cy="2468242"/>
        </a:xfrm>
        <a:prstGeom prst="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ru-RU" sz="4200" kern="1200" dirty="0" smtClean="0"/>
            <a:t>самовоспитание</a:t>
          </a:r>
          <a:endParaRPr lang="ru-RU" sz="4200" kern="1200" dirty="0"/>
        </a:p>
      </dsp:txBody>
      <dsp:txXfrm>
        <a:off x="4526166" y="48682"/>
        <a:ext cx="4113738" cy="2468242"/>
      </dsp:txXfrm>
    </dsp:sp>
    <dsp:sp modelId="{4FF7C39A-D0AB-4FF0-8A1E-D908E1F47269}">
      <dsp:nvSpPr>
        <dsp:cNvPr id="0" name=""/>
        <dsp:cNvSpPr/>
      </dsp:nvSpPr>
      <dsp:spPr>
        <a:xfrm>
          <a:off x="1054" y="2928298"/>
          <a:ext cx="4113738" cy="2468242"/>
        </a:xfrm>
        <a:prstGeom prst="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ru-RU" sz="4200" kern="1200" dirty="0" smtClean="0"/>
            <a:t>образование</a:t>
          </a:r>
          <a:endParaRPr lang="ru-RU" sz="4200" kern="1200" dirty="0"/>
        </a:p>
      </dsp:txBody>
      <dsp:txXfrm>
        <a:off x="1054" y="2928298"/>
        <a:ext cx="4113738" cy="2468242"/>
      </dsp:txXfrm>
    </dsp:sp>
    <dsp:sp modelId="{8CE1BCF5-B5D3-4137-9B54-220F2891E322}">
      <dsp:nvSpPr>
        <dsp:cNvPr id="0" name=""/>
        <dsp:cNvSpPr/>
      </dsp:nvSpPr>
      <dsp:spPr>
        <a:xfrm>
          <a:off x="4526166" y="2928298"/>
          <a:ext cx="4113738" cy="2468242"/>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ru-RU" sz="4200" kern="1200" dirty="0" smtClean="0"/>
            <a:t>окружение</a:t>
          </a:r>
          <a:endParaRPr lang="ru-RU" sz="4200" kern="1200" dirty="0"/>
        </a:p>
      </dsp:txBody>
      <dsp:txXfrm>
        <a:off x="4526166" y="2928298"/>
        <a:ext cx="4113738" cy="246824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958A200-0148-4F10-91B4-84F248321159}">
      <dsp:nvSpPr>
        <dsp:cNvPr id="0" name=""/>
        <dsp:cNvSpPr/>
      </dsp:nvSpPr>
      <dsp:spPr>
        <a:xfrm>
          <a:off x="2277" y="1069396"/>
          <a:ext cx="3643295" cy="182164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dirty="0" smtClean="0"/>
            <a:t>Виды способностей </a:t>
          </a:r>
          <a:endParaRPr lang="ru-RU" sz="2800" kern="1200" dirty="0"/>
        </a:p>
      </dsp:txBody>
      <dsp:txXfrm>
        <a:off x="2277" y="1069396"/>
        <a:ext cx="3643295" cy="1821647"/>
      </dsp:txXfrm>
    </dsp:sp>
    <dsp:sp modelId="{ED8A8719-50AB-47D4-927C-27EBC4B52235}">
      <dsp:nvSpPr>
        <dsp:cNvPr id="0" name=""/>
        <dsp:cNvSpPr/>
      </dsp:nvSpPr>
      <dsp:spPr>
        <a:xfrm rot="19457599">
          <a:off x="3476885" y="1415099"/>
          <a:ext cx="1794692" cy="82792"/>
        </a:xfrm>
        <a:custGeom>
          <a:avLst/>
          <a:gdLst/>
          <a:ahLst/>
          <a:cxnLst/>
          <a:rect l="0" t="0" r="0" b="0"/>
          <a:pathLst>
            <a:path>
              <a:moveTo>
                <a:pt x="0" y="41396"/>
              </a:moveTo>
              <a:lnTo>
                <a:pt x="1794692" y="4139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ru-RU" sz="600" kern="1200"/>
        </a:p>
      </dsp:txBody>
      <dsp:txXfrm rot="19457599">
        <a:off x="4329364" y="1411628"/>
        <a:ext cx="89734" cy="89734"/>
      </dsp:txXfrm>
    </dsp:sp>
    <dsp:sp modelId="{551055D4-8420-4174-9BFF-818D70C65513}">
      <dsp:nvSpPr>
        <dsp:cNvPr id="0" name=""/>
        <dsp:cNvSpPr/>
      </dsp:nvSpPr>
      <dsp:spPr>
        <a:xfrm>
          <a:off x="5102891" y="21948"/>
          <a:ext cx="3643295" cy="1821647"/>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dirty="0" smtClean="0"/>
            <a:t>общие – помогают достичь успеха в различных областях деятельности </a:t>
          </a:r>
          <a:endParaRPr lang="ru-RU" sz="2800" kern="1200" dirty="0"/>
        </a:p>
      </dsp:txBody>
      <dsp:txXfrm>
        <a:off x="5102891" y="21948"/>
        <a:ext cx="3643295" cy="1821647"/>
      </dsp:txXfrm>
    </dsp:sp>
    <dsp:sp modelId="{63EA0AA5-6EF7-4409-8233-39655641B094}">
      <dsp:nvSpPr>
        <dsp:cNvPr id="0" name=""/>
        <dsp:cNvSpPr/>
      </dsp:nvSpPr>
      <dsp:spPr>
        <a:xfrm rot="2142401">
          <a:off x="3476885" y="2462547"/>
          <a:ext cx="1794692" cy="82792"/>
        </a:xfrm>
        <a:custGeom>
          <a:avLst/>
          <a:gdLst/>
          <a:ahLst/>
          <a:cxnLst/>
          <a:rect l="0" t="0" r="0" b="0"/>
          <a:pathLst>
            <a:path>
              <a:moveTo>
                <a:pt x="0" y="41396"/>
              </a:moveTo>
              <a:lnTo>
                <a:pt x="1794692" y="4139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ru-RU" sz="600" kern="1200"/>
        </a:p>
      </dsp:txBody>
      <dsp:txXfrm rot="2142401">
        <a:off x="4329364" y="2459076"/>
        <a:ext cx="89734" cy="89734"/>
      </dsp:txXfrm>
    </dsp:sp>
    <dsp:sp modelId="{D84B2E2B-D878-432A-9F58-1BD056D0A734}">
      <dsp:nvSpPr>
        <dsp:cNvPr id="0" name=""/>
        <dsp:cNvSpPr/>
      </dsp:nvSpPr>
      <dsp:spPr>
        <a:xfrm>
          <a:off x="5102891" y="2116843"/>
          <a:ext cx="3643295" cy="1821647"/>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dirty="0" smtClean="0"/>
            <a:t>специальные – помогают достичь успеха в конкретной области деятельности </a:t>
          </a:r>
          <a:endParaRPr lang="ru-RU" sz="2800" kern="1200" dirty="0"/>
        </a:p>
      </dsp:txBody>
      <dsp:txXfrm>
        <a:off x="5102891" y="2116843"/>
        <a:ext cx="3643295" cy="182164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16.12.2020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43408"/>
            <a:ext cx="9144000" cy="1656184"/>
          </a:xfrm>
          <a:solidFill>
            <a:srgbClr val="FFC000"/>
          </a:solidFill>
        </p:spPr>
        <p:txBody>
          <a:bodyPr>
            <a:normAutofit fontScale="90000"/>
          </a:bodyPr>
          <a:lstStyle/>
          <a:p>
            <a:r>
              <a:rPr lang="ru-RU" dirty="0" smtClean="0"/>
              <a:t/>
            </a:r>
            <a:br>
              <a:rPr lang="ru-RU" dirty="0" smtClean="0"/>
            </a:br>
            <a:r>
              <a:rPr lang="ru-RU" dirty="0" smtClean="0"/>
              <a:t> </a:t>
            </a:r>
            <a:r>
              <a:rPr lang="ru-RU" b="1" dirty="0" smtClean="0"/>
              <a:t>Тема 1.1 Природное и общественное в человеке </a:t>
            </a:r>
            <a:endParaRPr lang="ru-RU" dirty="0"/>
          </a:p>
        </p:txBody>
      </p:sp>
      <p:sp>
        <p:nvSpPr>
          <p:cNvPr id="3" name="Подзаголовок 2"/>
          <p:cNvSpPr>
            <a:spLocks noGrp="1"/>
          </p:cNvSpPr>
          <p:nvPr>
            <p:ph type="subTitle" idx="1"/>
          </p:nvPr>
        </p:nvSpPr>
        <p:spPr>
          <a:xfrm>
            <a:off x="0" y="4218856"/>
            <a:ext cx="8024936" cy="2639144"/>
          </a:xfrm>
        </p:spPr>
        <p:style>
          <a:lnRef idx="3">
            <a:schemeClr val="lt1"/>
          </a:lnRef>
          <a:fillRef idx="1">
            <a:schemeClr val="accent6"/>
          </a:fillRef>
          <a:effectRef idx="1">
            <a:schemeClr val="accent6"/>
          </a:effectRef>
          <a:fontRef idx="minor">
            <a:schemeClr val="lt1"/>
          </a:fontRef>
        </p:style>
        <p:txBody>
          <a:bodyPr>
            <a:normAutofit fontScale="92500" lnSpcReduction="20000"/>
          </a:bodyPr>
          <a:lstStyle/>
          <a:p>
            <a:pPr algn="l"/>
            <a:endParaRPr lang="ru-RU" dirty="0" smtClean="0"/>
          </a:p>
          <a:p>
            <a:pPr algn="l"/>
            <a:r>
              <a:rPr lang="ru-RU" dirty="0" smtClean="0"/>
              <a:t> </a:t>
            </a:r>
            <a:r>
              <a:rPr lang="ru-RU" b="1" u="sng" dirty="0" smtClean="0">
                <a:solidFill>
                  <a:schemeClr val="tx1"/>
                </a:solidFill>
              </a:rPr>
              <a:t>Человек</a:t>
            </a:r>
            <a:r>
              <a:rPr lang="ru-RU" b="1" dirty="0" smtClean="0">
                <a:solidFill>
                  <a:schemeClr val="tx1"/>
                </a:solidFill>
              </a:rPr>
              <a:t> – </a:t>
            </a:r>
            <a:r>
              <a:rPr lang="ru-RU" b="1" dirty="0" err="1" smtClean="0">
                <a:solidFill>
                  <a:schemeClr val="tx1"/>
                </a:solidFill>
              </a:rPr>
              <a:t>биосоциальное</a:t>
            </a:r>
            <a:r>
              <a:rPr lang="ru-RU" b="1" dirty="0" smtClean="0">
                <a:solidFill>
                  <a:schemeClr val="tx1"/>
                </a:solidFill>
              </a:rPr>
              <a:t> существо, обладающее даром мышления и речи, способностью создавать орудия труда и пользоваться ими в процессе общественного производства </a:t>
            </a:r>
            <a:endParaRPr lang="ru-RU" dirty="0">
              <a:solidFill>
                <a:schemeClr val="tx1"/>
              </a:solidFill>
            </a:endParaRPr>
          </a:p>
        </p:txBody>
      </p:sp>
      <p:pic>
        <p:nvPicPr>
          <p:cNvPr id="1026" name="Picture 2" descr="https://ds05.infourok.ru/uploads/ex/003a/000186d9-9bab2cbb/img3.jpg"/>
          <p:cNvPicPr>
            <a:picLocks noChangeAspect="1" noChangeArrowheads="1"/>
          </p:cNvPicPr>
          <p:nvPr/>
        </p:nvPicPr>
        <p:blipFill>
          <a:blip r:embed="rId2" cstate="print"/>
          <a:srcRect l="2953" t="22050" r="49798" b="3401"/>
          <a:stretch>
            <a:fillRect/>
          </a:stretch>
        </p:blipFill>
        <p:spPr bwMode="auto">
          <a:xfrm>
            <a:off x="2771800" y="1556792"/>
            <a:ext cx="2880320" cy="255628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FF00"/>
          </a:solidFill>
        </p:spPr>
        <p:txBody>
          <a:bodyPr/>
          <a:lstStyle/>
          <a:p>
            <a:r>
              <a:rPr lang="ru-RU" dirty="0" smtClean="0"/>
              <a:t>Развитие способностей</a:t>
            </a:r>
            <a:endParaRPr lang="ru-RU" dirty="0"/>
          </a:p>
        </p:txBody>
      </p:sp>
      <p:sp>
        <p:nvSpPr>
          <p:cNvPr id="3" name="Содержимое 2"/>
          <p:cNvSpPr>
            <a:spLocks noGrp="1"/>
          </p:cNvSpPr>
          <p:nvPr>
            <p:ph idx="1"/>
          </p:nvPr>
        </p:nvSpPr>
        <p:spPr/>
        <p:txBody>
          <a:bodyPr/>
          <a:lstStyle/>
          <a:p>
            <a:endParaRPr lang="ru-RU"/>
          </a:p>
        </p:txBody>
      </p:sp>
      <p:pic>
        <p:nvPicPr>
          <p:cNvPr id="1026" name="Picture 2" descr="http://images.myshared.ru/10/995419/slide_14.jpg"/>
          <p:cNvPicPr>
            <a:picLocks noChangeAspect="1" noChangeArrowheads="1"/>
          </p:cNvPicPr>
          <p:nvPr/>
        </p:nvPicPr>
        <p:blipFill>
          <a:blip r:embed="rId2" cstate="print"/>
          <a:srcRect l="7560" t="20160" r="13061" b="14321"/>
          <a:stretch>
            <a:fillRect/>
          </a:stretch>
        </p:blipFill>
        <p:spPr bwMode="auto">
          <a:xfrm>
            <a:off x="0" y="1529408"/>
            <a:ext cx="9144000" cy="532859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1143000"/>
          </a:xfrm>
        </p:spPr>
        <p:txBody>
          <a:bodyPr>
            <a:normAutofit fontScale="90000"/>
          </a:bodyPr>
          <a:lstStyle/>
          <a:p>
            <a:r>
              <a:rPr lang="ru-RU" dirty="0" smtClean="0"/>
              <a:t>Запишите слово, пропущенное в таблице.</a:t>
            </a:r>
            <a:br>
              <a:rPr lang="ru-RU" dirty="0" smtClean="0"/>
            </a:br>
            <a:r>
              <a:rPr lang="ru-RU" dirty="0" smtClean="0"/>
              <a:t> </a:t>
            </a:r>
            <a:br>
              <a:rPr lang="ru-RU" dirty="0" smtClean="0"/>
            </a:br>
            <a:endParaRPr lang="ru-RU" dirty="0"/>
          </a:p>
        </p:txBody>
      </p:sp>
      <p:pic>
        <p:nvPicPr>
          <p:cNvPr id="23554" name="Picture 2"/>
          <p:cNvPicPr>
            <a:picLocks noChangeAspect="1" noChangeArrowheads="1"/>
          </p:cNvPicPr>
          <p:nvPr/>
        </p:nvPicPr>
        <p:blipFill>
          <a:blip r:embed="rId2" cstate="print"/>
          <a:srcRect l="29051" t="24235" r="7304" b="47218"/>
          <a:stretch>
            <a:fillRect/>
          </a:stretch>
        </p:blipFill>
        <p:spPr bwMode="auto">
          <a:xfrm>
            <a:off x="251520" y="1484784"/>
            <a:ext cx="8280920" cy="2088232"/>
          </a:xfrm>
          <a:prstGeom prst="rect">
            <a:avLst/>
          </a:prstGeom>
          <a:noFill/>
          <a:ln w="9525">
            <a:noFill/>
            <a:miter lim="800000"/>
            <a:headEnd/>
            <a:tailEnd/>
          </a:ln>
        </p:spPr>
      </p:pic>
      <p:pic>
        <p:nvPicPr>
          <p:cNvPr id="23556" name="Picture 4" descr="https://sun9-63.userapi.com/c850232/v850232073/108abd/ACg4oukKloA.jpg"/>
          <p:cNvPicPr>
            <a:picLocks noChangeAspect="1" noChangeArrowheads="1"/>
          </p:cNvPicPr>
          <p:nvPr/>
        </p:nvPicPr>
        <p:blipFill>
          <a:blip r:embed="rId3" cstate="print"/>
          <a:srcRect/>
          <a:stretch>
            <a:fillRect/>
          </a:stretch>
        </p:blipFill>
        <p:spPr bwMode="auto">
          <a:xfrm>
            <a:off x="2483768" y="3861048"/>
            <a:ext cx="3528392" cy="249468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t>    Найдите понятие, которое является обобщающим для всех остальных понятий представленного ниже ряда. Запишите это слово (словосочетание).</a:t>
            </a:r>
          </a:p>
          <a:p>
            <a:pPr>
              <a:buNone/>
            </a:pPr>
            <a:r>
              <a:rPr lang="ru-RU" dirty="0" smtClean="0"/>
              <a:t> </a:t>
            </a:r>
          </a:p>
          <a:p>
            <a:pPr>
              <a:buNone/>
            </a:pPr>
            <a:r>
              <a:rPr lang="ru-RU" i="1" dirty="0" smtClean="0"/>
              <a:t>Индивид; индивидуальность; человек; личность; талант.</a:t>
            </a:r>
            <a:endParaRPr lang="ru-RU" dirty="0" smtClean="0"/>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5865515"/>
          </a:xfrm>
        </p:spPr>
        <p:txBody>
          <a:bodyPr>
            <a:normAutofit/>
          </a:bodyPr>
          <a:lstStyle/>
          <a:p>
            <a:pPr>
              <a:buNone/>
            </a:pPr>
            <a:r>
              <a:rPr lang="ru-RU" dirty="0" smtClean="0"/>
              <a:t>    Найдите понятие, которое является обобщающим для всех остальных понятий представленного ниже ряда. Запишите это слово (словосочетание).</a:t>
            </a:r>
          </a:p>
          <a:p>
            <a:pPr>
              <a:buNone/>
            </a:pPr>
            <a:endParaRPr lang="ru-RU" dirty="0" smtClean="0"/>
          </a:p>
          <a:p>
            <a:pPr>
              <a:buNone/>
            </a:pPr>
            <a:r>
              <a:rPr lang="ru-RU" i="1" dirty="0" smtClean="0"/>
              <a:t>     Биологическая природа человека</a:t>
            </a:r>
            <a:r>
              <a:rPr lang="ru-RU" dirty="0" smtClean="0"/>
              <a:t>, </a:t>
            </a:r>
            <a:r>
              <a:rPr lang="ru-RU" i="1" dirty="0" smtClean="0"/>
              <a:t>инстинктивное поведение</a:t>
            </a:r>
            <a:r>
              <a:rPr lang="ru-RU" dirty="0" smtClean="0"/>
              <a:t>, </a:t>
            </a:r>
            <a:r>
              <a:rPr lang="ru-RU" i="1" dirty="0" smtClean="0"/>
              <a:t>физиологические потребности</a:t>
            </a:r>
            <a:r>
              <a:rPr lang="ru-RU" dirty="0" smtClean="0"/>
              <a:t>, </a:t>
            </a:r>
            <a:r>
              <a:rPr lang="ru-RU" i="1" dirty="0" smtClean="0"/>
              <a:t>физическое развитие</a:t>
            </a:r>
            <a:r>
              <a:rPr lang="ru-RU" dirty="0" smtClean="0"/>
              <a:t>, </a:t>
            </a:r>
            <a:r>
              <a:rPr lang="ru-RU" i="1" dirty="0" smtClean="0"/>
              <a:t>возрастные особенности развития психики</a:t>
            </a:r>
            <a:r>
              <a:rPr lang="ru-RU" dirty="0" smtClean="0"/>
              <a:t>.</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pPr>
              <a:buNone/>
            </a:pPr>
            <a:r>
              <a:rPr lang="ru-RU" dirty="0" smtClean="0"/>
              <a:t>     Представьте, что Вы помогаете учителю классифицировать карточки перед зачётом по теме «Человек как результат биологической и </a:t>
            </a:r>
            <a:r>
              <a:rPr lang="ru-RU" dirty="0" err="1" smtClean="0"/>
              <a:t>социокультурной</a:t>
            </a:r>
            <a:r>
              <a:rPr lang="ru-RU" dirty="0" smtClean="0"/>
              <a:t> эволюции». Соберите все карточки с признаками, отражающими особенности биологической составляющей человека. Запишите цифры, под которыми они указаны.</a:t>
            </a:r>
          </a:p>
          <a:p>
            <a:pPr>
              <a:buNone/>
            </a:pPr>
            <a:endParaRPr lang="ru-RU" dirty="0" smtClean="0"/>
          </a:p>
          <a:p>
            <a:pPr>
              <a:buNone/>
            </a:pPr>
            <a:r>
              <a:rPr lang="ru-RU" dirty="0" smtClean="0"/>
              <a:t>1) инстинктивные реакции на воздействие среды</a:t>
            </a:r>
          </a:p>
          <a:p>
            <a:pPr>
              <a:buNone/>
            </a:pPr>
            <a:r>
              <a:rPr lang="ru-RU" dirty="0" smtClean="0"/>
              <a:t>2) использование предметов, данных природой</a:t>
            </a:r>
          </a:p>
          <a:p>
            <a:pPr>
              <a:buNone/>
            </a:pPr>
            <a:r>
              <a:rPr lang="ru-RU" dirty="0" smtClean="0"/>
              <a:t>3) стремление понять окружающий мир</a:t>
            </a:r>
          </a:p>
          <a:p>
            <a:pPr>
              <a:buNone/>
            </a:pPr>
            <a:r>
              <a:rPr lang="ru-RU" dirty="0" smtClean="0"/>
              <a:t>4) генетически обусловленные модели поведения</a:t>
            </a:r>
          </a:p>
          <a:p>
            <a:pPr>
              <a:buNone/>
            </a:pPr>
            <a:r>
              <a:rPr lang="ru-RU" dirty="0" smtClean="0"/>
              <a:t>5) общение с помощью членораздельной речи</a:t>
            </a:r>
          </a:p>
          <a:p>
            <a:pPr>
              <a:buNone/>
            </a:pPr>
            <a:r>
              <a:rPr lang="ru-RU" dirty="0" smtClean="0"/>
              <a:t>6) способность к </a:t>
            </a:r>
            <a:r>
              <a:rPr lang="ru-RU" dirty="0" err="1" smtClean="0"/>
              <a:t>целеполаганию</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t>    Найдите понятие, которое является обобщающим для всех остальных понятий представленного ниже ряда, и запишите данное слово (словосочетание).</a:t>
            </a:r>
          </a:p>
          <a:p>
            <a:pPr>
              <a:buNone/>
            </a:pPr>
            <a:r>
              <a:rPr lang="ru-RU" dirty="0" smtClean="0"/>
              <a:t> </a:t>
            </a:r>
          </a:p>
          <a:p>
            <a:pPr>
              <a:buNone/>
            </a:pPr>
            <a:r>
              <a:rPr lang="ru-RU" i="1" dirty="0" smtClean="0"/>
              <a:t>    Способности; задатки; одарённость; талант; гениальность.</a:t>
            </a:r>
            <a:endParaRPr lang="ru-RU" dirty="0" smtClean="0"/>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pPr>
              <a:buNone/>
            </a:pPr>
            <a:r>
              <a:rPr lang="ru-RU" dirty="0" smtClean="0"/>
              <a:t>      Представьте, что Вы помогаете учителю оформить презентацию к уроку обществознания по теме «Человек как результат биологической и </a:t>
            </a:r>
            <a:r>
              <a:rPr lang="ru-RU" dirty="0" err="1" smtClean="0"/>
              <a:t>социокультурной</a:t>
            </a:r>
            <a:r>
              <a:rPr lang="ru-RU" dirty="0" smtClean="0"/>
              <a:t> эволюции». Один из слайдов называется «Черты сходства человека с другими живыми существами». Что из перечисленного Вы включили бы в этот слайд? Запишите цифры, под которыми указаны эти черты.</a:t>
            </a:r>
          </a:p>
          <a:p>
            <a:pPr>
              <a:buNone/>
            </a:pPr>
            <a:r>
              <a:rPr lang="ru-RU" dirty="0" smtClean="0"/>
              <a:t> </a:t>
            </a:r>
          </a:p>
          <a:p>
            <a:pPr>
              <a:buNone/>
            </a:pPr>
            <a:r>
              <a:rPr lang="ru-RU" dirty="0" smtClean="0"/>
              <a:t>1) инстинктивные реакции на воздействие среды</a:t>
            </a:r>
          </a:p>
          <a:p>
            <a:pPr>
              <a:buNone/>
            </a:pPr>
            <a:r>
              <a:rPr lang="ru-RU" dirty="0" smtClean="0"/>
              <a:t>2) осознанная постановка цели</a:t>
            </a:r>
          </a:p>
          <a:p>
            <a:pPr>
              <a:buNone/>
            </a:pPr>
            <a:r>
              <a:rPr lang="ru-RU" dirty="0" smtClean="0"/>
              <a:t>3) использование природных материалов</a:t>
            </a:r>
          </a:p>
          <a:p>
            <a:pPr>
              <a:buNone/>
            </a:pPr>
            <a:r>
              <a:rPr lang="ru-RU" dirty="0" smtClean="0"/>
              <a:t>4) наличие словесной речи</a:t>
            </a:r>
          </a:p>
          <a:p>
            <a:pPr>
              <a:buNone/>
            </a:pPr>
            <a:r>
              <a:rPr lang="ru-RU" dirty="0" smtClean="0"/>
              <a:t>5) забота о потомстве</a:t>
            </a:r>
          </a:p>
          <a:p>
            <a:pPr>
              <a:buNone/>
            </a:pPr>
            <a:r>
              <a:rPr lang="ru-RU" dirty="0" smtClean="0"/>
              <a:t>6) стремление понять закономерности развития природы и общества</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pPr>
              <a:buNone/>
            </a:pPr>
            <a:r>
              <a:rPr lang="ru-RU" dirty="0" smtClean="0"/>
              <a:t>Знакомые характеризовали Виталия как незаурядную личность. Какие из приведённых ниже качеств могли стать основой этой характеристики? Запишите цифры, под которыми они указаны.</a:t>
            </a:r>
          </a:p>
          <a:p>
            <a:pPr>
              <a:buNone/>
            </a:pPr>
            <a:r>
              <a:rPr lang="ru-RU" dirty="0" smtClean="0"/>
              <a:t> </a:t>
            </a:r>
          </a:p>
          <a:p>
            <a:pPr>
              <a:buNone/>
            </a:pPr>
            <a:r>
              <a:rPr lang="ru-RU" dirty="0" smtClean="0"/>
              <a:t>1) высокий рост</a:t>
            </a:r>
          </a:p>
          <a:p>
            <a:pPr>
              <a:buNone/>
            </a:pPr>
            <a:r>
              <a:rPr lang="ru-RU" dirty="0" smtClean="0"/>
              <a:t>2) интерес к садоводству</a:t>
            </a:r>
          </a:p>
          <a:p>
            <a:pPr>
              <a:buNone/>
            </a:pPr>
            <a:r>
              <a:rPr lang="ru-RU" dirty="0" smtClean="0"/>
              <a:t>3) педагогический талант</a:t>
            </a:r>
          </a:p>
          <a:p>
            <a:pPr>
              <a:buNone/>
            </a:pPr>
            <a:r>
              <a:rPr lang="ru-RU" dirty="0" smtClean="0"/>
              <a:t>4) голубые глаза</a:t>
            </a:r>
          </a:p>
          <a:p>
            <a:pPr>
              <a:buNone/>
            </a:pPr>
            <a:r>
              <a:rPr lang="ru-RU" dirty="0" smtClean="0"/>
              <a:t>5) светлые волосы</a:t>
            </a:r>
          </a:p>
          <a:p>
            <a:pPr>
              <a:buNone/>
            </a:pPr>
            <a:r>
              <a:rPr lang="ru-RU" dirty="0" smtClean="0"/>
              <a:t>6) любовь к путешествиям</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229600" cy="882352"/>
          </a:xfrm>
        </p:spPr>
        <p:txBody>
          <a:bodyPr/>
          <a:lstStyle/>
          <a:p>
            <a:r>
              <a:rPr lang="ru-RU" dirty="0" smtClean="0"/>
              <a:t>27</a:t>
            </a:r>
            <a:endParaRPr lang="ru-RU" dirty="0"/>
          </a:p>
        </p:txBody>
      </p:sp>
      <p:sp>
        <p:nvSpPr>
          <p:cNvPr id="3" name="Содержимое 2"/>
          <p:cNvSpPr>
            <a:spLocks noGrp="1"/>
          </p:cNvSpPr>
          <p:nvPr>
            <p:ph idx="1"/>
          </p:nvPr>
        </p:nvSpPr>
        <p:spPr>
          <a:xfrm>
            <a:off x="0" y="692696"/>
            <a:ext cx="8229600" cy="4525963"/>
          </a:xfrm>
        </p:spPr>
        <p:txBody>
          <a:bodyPr>
            <a:normAutofit fontScale="92500" lnSpcReduction="10000"/>
          </a:bodyPr>
          <a:lstStyle/>
          <a:p>
            <a:pPr>
              <a:buNone/>
            </a:pPr>
            <a:r>
              <a:rPr lang="ru-RU" dirty="0" smtClean="0"/>
              <a:t>    Тренер спортивной школы считает, </a:t>
            </a:r>
          </a:p>
          <a:p>
            <a:pPr>
              <a:buNone/>
            </a:pPr>
            <a:r>
              <a:rPr lang="ru-RU" dirty="0" smtClean="0"/>
              <a:t>    что у Ирины хорошие физические</a:t>
            </a:r>
          </a:p>
          <a:p>
            <a:pPr>
              <a:buNone/>
            </a:pPr>
            <a:r>
              <a:rPr lang="ru-RU" dirty="0" smtClean="0"/>
              <a:t>    данные для занятий художественной гимнастикой. Какое понятие характеризует уровень развития способностей Ирины на этом этапе? Какие ещё уровни развития способностей выделяют учёные? (Назовите два уровня.) Предположите, что нужно сделать Ирине, чтобы достичь высоких спортивных результатов.</a:t>
            </a:r>
            <a:endParaRPr lang="ru-RU" dirty="0"/>
          </a:p>
        </p:txBody>
      </p:sp>
      <p:pic>
        <p:nvPicPr>
          <p:cNvPr id="27650" name="Picture 2" descr="http://storage.inovaco.ru/media/cache/3b/4f/df/d3/29/93/3b4fdfd32993ebdc934f0472209b36d5.jpg"/>
          <p:cNvPicPr>
            <a:picLocks noChangeAspect="1" noChangeArrowheads="1"/>
          </p:cNvPicPr>
          <p:nvPr/>
        </p:nvPicPr>
        <p:blipFill>
          <a:blip r:embed="rId2" cstate="print"/>
          <a:srcRect/>
          <a:stretch>
            <a:fillRect/>
          </a:stretch>
        </p:blipFill>
        <p:spPr bwMode="auto">
          <a:xfrm>
            <a:off x="6648717" y="0"/>
            <a:ext cx="2495283" cy="1700808"/>
          </a:xfrm>
          <a:prstGeom prst="rect">
            <a:avLst/>
          </a:prstGeom>
          <a:ln>
            <a:noFill/>
          </a:ln>
          <a:effectLst>
            <a:softEdge rad="112500"/>
          </a:effectLst>
        </p:spPr>
      </p:pic>
      <p:pic>
        <p:nvPicPr>
          <p:cNvPr id="27654" name="Picture 6" descr="https://is.vgoroden.ru/srj241y18h01d_wl5osx.jpeg"/>
          <p:cNvPicPr>
            <a:picLocks noChangeAspect="1" noChangeArrowheads="1"/>
          </p:cNvPicPr>
          <p:nvPr/>
        </p:nvPicPr>
        <p:blipFill>
          <a:blip r:embed="rId3" cstate="print"/>
          <a:srcRect/>
          <a:stretch>
            <a:fillRect/>
          </a:stretch>
        </p:blipFill>
        <p:spPr bwMode="auto">
          <a:xfrm>
            <a:off x="2987824" y="4653136"/>
            <a:ext cx="3131167" cy="220486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Правильный ответ должен содержать следующие элементы:</a:t>
            </a:r>
            <a:br>
              <a:rPr lang="ru-RU" dirty="0" smtClean="0"/>
            </a:br>
            <a:endParaRPr lang="ru-RU" dirty="0"/>
          </a:p>
        </p:txBody>
      </p:sp>
      <p:sp>
        <p:nvSpPr>
          <p:cNvPr id="3" name="Содержимое 2"/>
          <p:cNvSpPr>
            <a:spLocks noGrp="1"/>
          </p:cNvSpPr>
          <p:nvPr>
            <p:ph idx="1"/>
          </p:nvPr>
        </p:nvSpPr>
        <p:spPr/>
        <p:txBody>
          <a:bodyPr>
            <a:normAutofit/>
          </a:bodyPr>
          <a:lstStyle/>
          <a:p>
            <a:pPr>
              <a:buNone/>
            </a:pPr>
            <a:r>
              <a:rPr lang="ru-RU" dirty="0" smtClean="0"/>
              <a:t>1) уровень развития способностей на данном этапе:</a:t>
            </a:r>
          </a:p>
          <a:p>
            <a:pPr>
              <a:buNone/>
            </a:pPr>
            <a:r>
              <a:rPr lang="ru-RU" dirty="0" smtClean="0"/>
              <a:t>— задатки;</a:t>
            </a:r>
          </a:p>
          <a:p>
            <a:pPr>
              <a:buNone/>
            </a:pPr>
            <a:r>
              <a:rPr lang="ru-RU" dirty="0" smtClean="0"/>
              <a:t>2) другие два уровня, например:</a:t>
            </a:r>
          </a:p>
          <a:p>
            <a:pPr>
              <a:buNone/>
            </a:pPr>
            <a:r>
              <a:rPr lang="ru-RU" dirty="0" smtClean="0"/>
              <a:t>— талант, гениальность;</a:t>
            </a:r>
          </a:p>
          <a:p>
            <a:pPr>
              <a:buNone/>
            </a:pPr>
            <a:r>
              <a:rPr lang="ru-RU" dirty="0" smtClean="0"/>
              <a:t>3) предположение, допустим:</a:t>
            </a:r>
          </a:p>
          <a:p>
            <a:pPr>
              <a:buNone/>
            </a:pPr>
            <a:r>
              <a:rPr lang="ru-RU" dirty="0" smtClean="0"/>
              <a:t>— Ирине следует много тренироваться, иначе её способности не разовьются.</a:t>
            </a:r>
          </a:p>
          <a:p>
            <a:endParaRPr lang="ru-RU" dirty="0"/>
          </a:p>
        </p:txBody>
      </p:sp>
      <p:pic>
        <p:nvPicPr>
          <p:cNvPr id="26626" name="Picture 2" descr="https://cdn1.img.sputnik-news.ee/images/60/67/606716.jpg"/>
          <p:cNvPicPr>
            <a:picLocks noChangeAspect="1" noChangeArrowheads="1"/>
          </p:cNvPicPr>
          <p:nvPr/>
        </p:nvPicPr>
        <p:blipFill>
          <a:blip r:embed="rId2" cstate="print"/>
          <a:srcRect/>
          <a:stretch>
            <a:fillRect/>
          </a:stretch>
        </p:blipFill>
        <p:spPr bwMode="auto">
          <a:xfrm>
            <a:off x="5955195" y="2348880"/>
            <a:ext cx="3188805" cy="22289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6386" name="Picture 2" descr="https://cf2.ppt-online.org/files2/slide/o/oPbfuxNAEBI3wOhRj8YdlzCFVZvJpLqG1eyH5ksTmM/slide-4.jpg"/>
          <p:cNvPicPr>
            <a:picLocks noChangeAspect="1" noChangeArrowheads="1"/>
          </p:cNvPicPr>
          <p:nvPr/>
        </p:nvPicPr>
        <p:blipFill>
          <a:blip r:embed="rId2" cstate="print"/>
          <a:srcRect l="11074" t="6128"/>
          <a:stretch>
            <a:fillRect/>
          </a:stretch>
        </p:blipFill>
        <p:spPr bwMode="auto">
          <a:xfrm>
            <a:off x="470520" y="0"/>
            <a:ext cx="8673480" cy="68580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26</a:t>
            </a:r>
            <a:endParaRPr lang="ru-RU" dirty="0"/>
          </a:p>
        </p:txBody>
      </p:sp>
      <p:sp>
        <p:nvSpPr>
          <p:cNvPr id="3" name="Содержимое 2"/>
          <p:cNvSpPr>
            <a:spLocks noGrp="1"/>
          </p:cNvSpPr>
          <p:nvPr>
            <p:ph idx="1"/>
          </p:nvPr>
        </p:nvSpPr>
        <p:spPr/>
        <p:txBody>
          <a:bodyPr/>
          <a:lstStyle/>
          <a:p>
            <a:pPr>
              <a:buNone/>
            </a:pPr>
            <a:r>
              <a:rPr lang="ru-RU" dirty="0" smtClean="0"/>
              <a:t>    Покажите на трех примерах тесную связь общества и природы. Сначала укажите в чем заключается взаимосвязь, затем пример её иллюстрирующий. (Каждый пример должен быть сформулирован развёрнуто).</a:t>
            </a:r>
            <a:endParaRPr lang="ru-RU" dirty="0"/>
          </a:p>
        </p:txBody>
      </p:sp>
      <p:pic>
        <p:nvPicPr>
          <p:cNvPr id="25602" name="Picture 2" descr="https://avatars.mds.yandex.net/get-zen_doc/27036/pub_5b58411d1dc8dd00a8ae732e_5b584ea406dd9e00a92ae121/scale_1200"/>
          <p:cNvPicPr>
            <a:picLocks noChangeAspect="1" noChangeArrowheads="1"/>
          </p:cNvPicPr>
          <p:nvPr/>
        </p:nvPicPr>
        <p:blipFill>
          <a:blip r:embed="rId2" cstate="print"/>
          <a:srcRect/>
          <a:stretch>
            <a:fillRect/>
          </a:stretch>
        </p:blipFill>
        <p:spPr bwMode="auto">
          <a:xfrm>
            <a:off x="2987824" y="4509120"/>
            <a:ext cx="2592288" cy="194421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Правильный ответ может содержать примеры:</a:t>
            </a:r>
            <a:br>
              <a:rPr lang="ru-RU" dirty="0" smtClean="0"/>
            </a:b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 1) природные условия обусловливают занятия людей (например, у японцев традиционно развита рыбная ловля);</a:t>
            </a:r>
          </a:p>
          <a:p>
            <a:pPr>
              <a:buNone/>
            </a:pPr>
            <a:r>
              <a:rPr lang="ru-RU" dirty="0" smtClean="0"/>
              <a:t>2) полезные ископаемые, их наличие или отсутствие, их разработка во многом определяют состояние экономического развития (например, Россия является одним из ведущих экспортеров нефти и газа в европейские страны. Доходы от этого составляют до трети её бюджета);</a:t>
            </a:r>
          </a:p>
          <a:p>
            <a:pPr>
              <a:buNone/>
            </a:pPr>
            <a:r>
              <a:rPr lang="ru-RU" dirty="0" smtClean="0"/>
              <a:t>3) природные катаклизмы могут нанести огромный ущерб обществу (например, цунами в Японии разрушило несколько прибрежных городов и привело к смерти нескольких сотен человек).</a:t>
            </a:r>
          </a:p>
          <a:p>
            <a:pPr>
              <a:buNone/>
            </a:pP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Эссе «Способность не может возникнуть вне соответствующей конкретной деятельности»</a:t>
            </a:r>
            <a:endParaRPr lang="ru-RU" dirty="0"/>
          </a:p>
        </p:txBody>
      </p:sp>
      <p:sp>
        <p:nvSpPr>
          <p:cNvPr id="3" name="Содержимое 2"/>
          <p:cNvSpPr>
            <a:spLocks noGrp="1"/>
          </p:cNvSpPr>
          <p:nvPr>
            <p:ph idx="1"/>
          </p:nvPr>
        </p:nvSpPr>
        <p:spPr>
          <a:xfrm>
            <a:off x="457200" y="1600201"/>
            <a:ext cx="8229600" cy="820688"/>
          </a:xfrm>
        </p:spPr>
        <p:txBody>
          <a:bodyPr/>
          <a:lstStyle/>
          <a:p>
            <a:pPr algn="r">
              <a:buNone/>
            </a:pPr>
            <a:r>
              <a:rPr lang="ru-RU" dirty="0" smtClean="0"/>
              <a:t>(Б.М. Теплов)</a:t>
            </a:r>
            <a:endParaRPr lang="ru-RU" dirty="0"/>
          </a:p>
        </p:txBody>
      </p:sp>
      <p:pic>
        <p:nvPicPr>
          <p:cNvPr id="30722" name="Picture 2" descr="https://www.zastavki.com/pictures/originals/2017People___Children_A_little_girl_with_a_guitar_lies_next_to_children_s_musical_instruments_115676_.jpg"/>
          <p:cNvPicPr>
            <a:picLocks noChangeAspect="1" noChangeArrowheads="1"/>
          </p:cNvPicPr>
          <p:nvPr/>
        </p:nvPicPr>
        <p:blipFill>
          <a:blip r:embed="rId2" cstate="print"/>
          <a:srcRect/>
          <a:stretch>
            <a:fillRect/>
          </a:stretch>
        </p:blipFill>
        <p:spPr bwMode="auto">
          <a:xfrm>
            <a:off x="1691680" y="2132856"/>
            <a:ext cx="6120680" cy="408045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0"/>
            <a:ext cx="8229600" cy="4525963"/>
          </a:xfrm>
        </p:spPr>
        <p:txBody>
          <a:bodyPr/>
          <a:lstStyle/>
          <a:p>
            <a:pPr>
              <a:buNone/>
            </a:pPr>
            <a:r>
              <a:rPr lang="ru-RU" dirty="0" smtClean="0"/>
              <a:t>Идея заключается в том, что если человек не попробует что-то, он никогда не узнает, умеет он это, или нет. Только на практике можно стать выдающимся спортсменом, музыкантом, артистом….</a:t>
            </a:r>
            <a:endParaRPr lang="ru-RU" dirty="0"/>
          </a:p>
        </p:txBody>
      </p:sp>
      <p:pic>
        <p:nvPicPr>
          <p:cNvPr id="4" name="Picture 2" descr="https://www.zastavki.com/pictures/originals/2017People___Children_A_little_girl_with_a_guitar_lies_next_to_children_s_musical_instruments_115676_.jpg"/>
          <p:cNvPicPr>
            <a:picLocks noChangeAspect="1" noChangeArrowheads="1"/>
          </p:cNvPicPr>
          <p:nvPr/>
        </p:nvPicPr>
        <p:blipFill>
          <a:blip r:embed="rId2" cstate="print"/>
          <a:srcRect l="30588" t="67202" r="56693" b="18823"/>
          <a:stretch>
            <a:fillRect/>
          </a:stretch>
        </p:blipFill>
        <p:spPr bwMode="auto">
          <a:xfrm>
            <a:off x="3184817" y="2492896"/>
            <a:ext cx="5959184" cy="436510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71600" y="0"/>
            <a:ext cx="7772400" cy="1470025"/>
          </a:xfrm>
          <a:solidFill>
            <a:srgbClr val="FFC000"/>
          </a:solidFill>
        </p:spPr>
        <p:txBody>
          <a:bodyPr/>
          <a:lstStyle/>
          <a:p>
            <a:r>
              <a:rPr lang="ru-RU" dirty="0" smtClean="0"/>
              <a:t>1.4. Биологическое и социальное в человеке</a:t>
            </a:r>
            <a:endParaRPr lang="ru-RU" dirty="0"/>
          </a:p>
        </p:txBody>
      </p:sp>
      <p:sp>
        <p:nvSpPr>
          <p:cNvPr id="3" name="Подзаголовок 2"/>
          <p:cNvSpPr>
            <a:spLocks noGrp="1"/>
          </p:cNvSpPr>
          <p:nvPr>
            <p:ph type="subTitle" idx="1"/>
          </p:nvPr>
        </p:nvSpPr>
        <p:spPr>
          <a:xfrm>
            <a:off x="467544" y="1772816"/>
            <a:ext cx="7560840" cy="1752600"/>
          </a:xfrm>
        </p:spPr>
        <p:txBody>
          <a:bodyPr/>
          <a:lstStyle/>
          <a:p>
            <a:r>
              <a:rPr lang="ru-RU" dirty="0" smtClean="0">
                <a:solidFill>
                  <a:schemeClr val="tx1"/>
                </a:solidFill>
              </a:rPr>
              <a:t>Человек — это </a:t>
            </a:r>
            <a:r>
              <a:rPr lang="ru-RU" b="1" dirty="0" err="1" smtClean="0">
                <a:solidFill>
                  <a:schemeClr val="tx1"/>
                </a:solidFill>
              </a:rPr>
              <a:t>биосоциальное</a:t>
            </a:r>
            <a:r>
              <a:rPr lang="ru-RU" dirty="0" smtClean="0">
                <a:solidFill>
                  <a:schemeClr val="tx1"/>
                </a:solidFill>
              </a:rPr>
              <a:t> существо</a:t>
            </a:r>
            <a:endParaRPr lang="ru-RU" dirty="0">
              <a:solidFill>
                <a:schemeClr val="tx1"/>
              </a:solidFill>
            </a:endParaRPr>
          </a:p>
        </p:txBody>
      </p:sp>
      <p:sp>
        <p:nvSpPr>
          <p:cNvPr id="4" name="Правая фигурная скобка 3"/>
          <p:cNvSpPr/>
          <p:nvPr/>
        </p:nvSpPr>
        <p:spPr>
          <a:xfrm rot="5568371">
            <a:off x="3384573" y="1998463"/>
            <a:ext cx="395996" cy="702945"/>
          </a:xfrm>
          <a:prstGeom prst="rightBrace">
            <a:avLst>
              <a:gd name="adj1" fmla="val 8333"/>
              <a:gd name="adj2" fmla="val 7449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5" name="Правая фигурная скобка 4"/>
          <p:cNvSpPr/>
          <p:nvPr/>
        </p:nvSpPr>
        <p:spPr>
          <a:xfrm rot="5076475">
            <a:off x="4790140" y="1387266"/>
            <a:ext cx="499824" cy="2050336"/>
          </a:xfrm>
          <a:prstGeom prst="rightBrace">
            <a:avLst>
              <a:gd name="adj1" fmla="val 8333"/>
              <a:gd name="adj2" fmla="val 3642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6" name="Овал 5"/>
          <p:cNvSpPr/>
          <p:nvPr/>
        </p:nvSpPr>
        <p:spPr>
          <a:xfrm>
            <a:off x="323528" y="2420888"/>
            <a:ext cx="3528392" cy="172819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От природы,  с рождения</a:t>
            </a:r>
            <a:endParaRPr lang="ru-RU" sz="3200" dirty="0"/>
          </a:p>
        </p:txBody>
      </p:sp>
      <p:sp>
        <p:nvSpPr>
          <p:cNvPr id="7" name="Овал 6"/>
          <p:cNvSpPr/>
          <p:nvPr/>
        </p:nvSpPr>
        <p:spPr>
          <a:xfrm>
            <a:off x="4211960" y="2708920"/>
            <a:ext cx="4032448" cy="1512168"/>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t>Только в обществе!!!!</a:t>
            </a:r>
            <a:endParaRPr lang="ru-RU" sz="3600" dirty="0"/>
          </a:p>
        </p:txBody>
      </p:sp>
      <p:pic>
        <p:nvPicPr>
          <p:cNvPr id="3074" name="Picture 2" descr="https://wallbox.ru/resize/1024x768/wallpapers/main2/201727/1499234959595c828facafd7.42981217.jpg"/>
          <p:cNvPicPr>
            <a:picLocks noChangeAspect="1" noChangeArrowheads="1"/>
          </p:cNvPicPr>
          <p:nvPr/>
        </p:nvPicPr>
        <p:blipFill>
          <a:blip r:embed="rId2" cstate="print"/>
          <a:srcRect/>
          <a:stretch>
            <a:fillRect/>
          </a:stretch>
        </p:blipFill>
        <p:spPr bwMode="auto">
          <a:xfrm>
            <a:off x="251520" y="4221088"/>
            <a:ext cx="3035829" cy="2276872"/>
          </a:xfrm>
          <a:prstGeom prst="rect">
            <a:avLst/>
          </a:prstGeom>
          <a:ln>
            <a:noFill/>
          </a:ln>
          <a:effectLst>
            <a:softEdge rad="112500"/>
          </a:effectLst>
        </p:spPr>
      </p:pic>
      <p:pic>
        <p:nvPicPr>
          <p:cNvPr id="3076" name="Picture 4" descr="https://i.sunhome.ru/psychology/26/kak-svyazani-vashi-otnosheniya-s-mamoi-i-vasha-uspeshnost.2927.orig.jpg"/>
          <p:cNvPicPr>
            <a:picLocks noChangeAspect="1" noChangeArrowheads="1"/>
          </p:cNvPicPr>
          <p:nvPr/>
        </p:nvPicPr>
        <p:blipFill>
          <a:blip r:embed="rId3" cstate="print"/>
          <a:srcRect/>
          <a:stretch>
            <a:fillRect/>
          </a:stretch>
        </p:blipFill>
        <p:spPr bwMode="auto">
          <a:xfrm>
            <a:off x="4788024" y="4221088"/>
            <a:ext cx="3384376" cy="222522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0" y="4005064"/>
            <a:ext cx="4211960" cy="285293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endParaRPr lang="ru-RU" dirty="0" smtClean="0">
              <a:solidFill>
                <a:schemeClr val="tx1"/>
              </a:solidFill>
            </a:endParaRPr>
          </a:p>
          <a:p>
            <a:r>
              <a:rPr lang="ru-RU" dirty="0" smtClean="0">
                <a:solidFill>
                  <a:schemeClr val="tx1"/>
                </a:solidFill>
              </a:rPr>
              <a:t> </a:t>
            </a:r>
          </a:p>
          <a:p>
            <a:pPr>
              <a:buFont typeface="Arial" pitchFamily="34" charset="0"/>
              <a:buChar char="•"/>
            </a:pPr>
            <a:r>
              <a:rPr lang="ru-RU" sz="2400" dirty="0" smtClean="0">
                <a:solidFill>
                  <a:schemeClr val="tx1"/>
                </a:solidFill>
              </a:rPr>
              <a:t>инстинкты, рефлексы </a:t>
            </a:r>
          </a:p>
          <a:p>
            <a:pPr>
              <a:buFont typeface="Arial" pitchFamily="34" charset="0"/>
              <a:buChar char="•"/>
            </a:pPr>
            <a:r>
              <a:rPr lang="ru-RU" sz="2400" dirty="0" smtClean="0">
                <a:solidFill>
                  <a:schemeClr val="tx1"/>
                </a:solidFill>
              </a:rPr>
              <a:t>биологические потребности </a:t>
            </a:r>
          </a:p>
          <a:p>
            <a:pPr>
              <a:buFont typeface="Arial" pitchFamily="34" charset="0"/>
              <a:buChar char="•"/>
            </a:pPr>
            <a:r>
              <a:rPr lang="ru-RU" sz="2400" dirty="0" smtClean="0">
                <a:solidFill>
                  <a:schemeClr val="tx1"/>
                </a:solidFill>
              </a:rPr>
              <a:t>темперамент, задатки </a:t>
            </a:r>
          </a:p>
          <a:p>
            <a:pPr>
              <a:buFont typeface="Arial" pitchFamily="34" charset="0"/>
              <a:buChar char="•"/>
            </a:pPr>
            <a:r>
              <a:rPr lang="ru-RU" sz="2400" dirty="0" smtClean="0">
                <a:solidFill>
                  <a:schemeClr val="tx1"/>
                </a:solidFill>
              </a:rPr>
              <a:t>анатомия и физиология: рост, цвет глаз и волос, строение систем и органов </a:t>
            </a:r>
          </a:p>
          <a:p>
            <a:r>
              <a:rPr lang="ru-RU" dirty="0" smtClean="0">
                <a:solidFill>
                  <a:schemeClr val="tx1"/>
                </a:solidFill>
              </a:rPr>
              <a:t>	</a:t>
            </a:r>
          </a:p>
        </p:txBody>
      </p:sp>
      <p:sp>
        <p:nvSpPr>
          <p:cNvPr id="6" name="Скругленный прямоугольник 5"/>
          <p:cNvSpPr/>
          <p:nvPr/>
        </p:nvSpPr>
        <p:spPr>
          <a:xfrm>
            <a:off x="4644008" y="3933056"/>
            <a:ext cx="4499992" cy="292494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buFont typeface="Arial" pitchFamily="34" charset="0"/>
              <a:buChar char="•"/>
            </a:pPr>
            <a:r>
              <a:rPr lang="ru-RU" sz="2400" dirty="0" smtClean="0"/>
              <a:t>мировоззрение, сознание и разум </a:t>
            </a:r>
          </a:p>
          <a:p>
            <a:pPr>
              <a:buFont typeface="Arial" pitchFamily="34" charset="0"/>
              <a:buChar char="•"/>
            </a:pPr>
            <a:r>
              <a:rPr lang="ru-RU" sz="2400" dirty="0" smtClean="0"/>
              <a:t>подавление и регулировка инстинктов </a:t>
            </a:r>
          </a:p>
          <a:p>
            <a:pPr>
              <a:buFont typeface="Arial" pitchFamily="34" charset="0"/>
              <a:buChar char="•"/>
            </a:pPr>
            <a:r>
              <a:rPr lang="ru-RU" sz="2400" dirty="0" smtClean="0"/>
              <a:t>социальные и духовные потребности </a:t>
            </a:r>
          </a:p>
        </p:txBody>
      </p:sp>
      <p:pic>
        <p:nvPicPr>
          <p:cNvPr id="14338" name="Picture 2" descr="https://cf2.ppt-online.org/files2/slide/u/Uu9AIwNLOnlDPmtYcaKeiHE3hx1JqjZV6fS7MRpzd/slide-1.jpg"/>
          <p:cNvPicPr>
            <a:picLocks noChangeAspect="1" noChangeArrowheads="1"/>
          </p:cNvPicPr>
          <p:nvPr/>
        </p:nvPicPr>
        <p:blipFill>
          <a:blip r:embed="rId2" cstate="print"/>
          <a:srcRect t="15304" b="5673"/>
          <a:stretch>
            <a:fillRect/>
          </a:stretch>
        </p:blipFill>
        <p:spPr bwMode="auto">
          <a:xfrm>
            <a:off x="2195736" y="0"/>
            <a:ext cx="5040560" cy="2232779"/>
          </a:xfrm>
          <a:prstGeom prst="rect">
            <a:avLst/>
          </a:prstGeom>
          <a:noFill/>
        </p:spPr>
      </p:pic>
      <p:graphicFrame>
        <p:nvGraphicFramePr>
          <p:cNvPr id="4" name="Содержимое 3"/>
          <p:cNvGraphicFramePr>
            <a:graphicFrameLocks noGrp="1"/>
          </p:cNvGraphicFramePr>
          <p:nvPr>
            <p:ph idx="1"/>
          </p:nvPr>
        </p:nvGraphicFramePr>
        <p:xfrm>
          <a:off x="251520" y="1916832"/>
          <a:ext cx="8229600" cy="20882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www.sunhome.ru/i/contest_foto/69/deti-i-zhivotnie.orig.jpg"/>
          <p:cNvPicPr>
            <a:picLocks noChangeAspect="1" noChangeArrowheads="1"/>
          </p:cNvPicPr>
          <p:nvPr/>
        </p:nvPicPr>
        <p:blipFill>
          <a:blip r:embed="rId2" cstate="print"/>
          <a:srcRect/>
          <a:stretch>
            <a:fillRect/>
          </a:stretch>
        </p:blipFill>
        <p:spPr bwMode="auto">
          <a:xfrm>
            <a:off x="3419872" y="0"/>
            <a:ext cx="2171733" cy="1628800"/>
          </a:xfrm>
          <a:prstGeom prst="rect">
            <a:avLst/>
          </a:prstGeom>
          <a:ln>
            <a:noFill/>
          </a:ln>
          <a:effectLst>
            <a:softEdge rad="112500"/>
          </a:effectLst>
        </p:spPr>
      </p:pic>
      <p:graphicFrame>
        <p:nvGraphicFramePr>
          <p:cNvPr id="4" name="Содержимое 3"/>
          <p:cNvGraphicFramePr>
            <a:graphicFrameLocks noGrp="1"/>
          </p:cNvGraphicFramePr>
          <p:nvPr>
            <p:ph idx="1"/>
          </p:nvPr>
        </p:nvGraphicFramePr>
        <p:xfrm>
          <a:off x="467544" y="1422099"/>
          <a:ext cx="8229600" cy="5435901"/>
        </p:xfrm>
        <a:graphic>
          <a:graphicData uri="http://schemas.openxmlformats.org/drawingml/2006/table">
            <a:tbl>
              <a:tblPr firstRow="1" bandRow="1">
                <a:tableStyleId>{2A488322-F2BA-4B5B-9748-0D474271808F}</a:tableStyleId>
              </a:tblPr>
              <a:tblGrid>
                <a:gridCol w="4114800"/>
                <a:gridCol w="4114800"/>
              </a:tblGrid>
              <a:tr h="724847">
                <a:tc>
                  <a:txBody>
                    <a:bodyPr/>
                    <a:lstStyle/>
                    <a:p>
                      <a:pPr algn="ctr"/>
                      <a:r>
                        <a:rPr lang="ru-RU" sz="2800" dirty="0" smtClean="0"/>
                        <a:t>ЧЕЛОВЕК</a:t>
                      </a:r>
                      <a:endParaRPr lang="ru-RU" sz="2800" dirty="0"/>
                    </a:p>
                  </a:txBody>
                  <a:tcPr/>
                </a:tc>
                <a:tc>
                  <a:txBody>
                    <a:bodyPr/>
                    <a:lstStyle/>
                    <a:p>
                      <a:pPr algn="ctr"/>
                      <a:r>
                        <a:rPr lang="ru-RU" sz="2800" dirty="0" smtClean="0"/>
                        <a:t>ЖИВОТНОЕ</a:t>
                      </a:r>
                      <a:endParaRPr lang="ru-RU" sz="2800" dirty="0"/>
                    </a:p>
                  </a:txBody>
                  <a:tcPr/>
                </a:tc>
              </a:tr>
              <a:tr h="724847">
                <a:tc>
                  <a:txBody>
                    <a:bodyPr/>
                    <a:lstStyle/>
                    <a:p>
                      <a:r>
                        <a:rPr lang="ru-RU" sz="2800" dirty="0" smtClean="0"/>
                        <a:t>деятельность</a:t>
                      </a:r>
                      <a:endParaRPr lang="ru-RU" sz="2800" dirty="0"/>
                    </a:p>
                  </a:txBody>
                  <a:tcPr/>
                </a:tc>
                <a:tc>
                  <a:txBody>
                    <a:bodyPr/>
                    <a:lstStyle/>
                    <a:p>
                      <a:r>
                        <a:rPr lang="ru-RU" sz="2800" dirty="0" smtClean="0"/>
                        <a:t>Активность</a:t>
                      </a:r>
                      <a:endParaRPr lang="ru-RU" sz="2800" dirty="0"/>
                    </a:p>
                  </a:txBody>
                  <a:tcPr/>
                </a:tc>
              </a:tr>
              <a:tr h="724847">
                <a:tc>
                  <a:txBody>
                    <a:bodyPr/>
                    <a:lstStyle/>
                    <a:p>
                      <a:r>
                        <a:rPr lang="ru-RU" sz="2800" dirty="0" smtClean="0"/>
                        <a:t>Преобразует природу</a:t>
                      </a:r>
                      <a:endParaRPr lang="ru-RU" sz="2800" dirty="0"/>
                    </a:p>
                  </a:txBody>
                  <a:tcPr/>
                </a:tc>
                <a:tc>
                  <a:txBody>
                    <a:bodyPr/>
                    <a:lstStyle/>
                    <a:p>
                      <a:r>
                        <a:rPr lang="ru-RU" sz="2800" dirty="0" smtClean="0"/>
                        <a:t>Приспосабливается</a:t>
                      </a:r>
                      <a:endParaRPr lang="ru-RU" sz="2800" dirty="0"/>
                    </a:p>
                  </a:txBody>
                  <a:tcPr/>
                </a:tc>
              </a:tr>
              <a:tr h="724847">
                <a:tc>
                  <a:txBody>
                    <a:bodyPr/>
                    <a:lstStyle/>
                    <a:p>
                      <a:r>
                        <a:rPr lang="ru-RU" sz="2800" dirty="0" smtClean="0"/>
                        <a:t>Потребности людей растут и изменяются</a:t>
                      </a:r>
                      <a:endParaRPr lang="ru-RU" sz="2800" dirty="0"/>
                    </a:p>
                  </a:txBody>
                  <a:tcPr/>
                </a:tc>
                <a:tc>
                  <a:txBody>
                    <a:bodyPr/>
                    <a:lstStyle/>
                    <a:p>
                      <a:r>
                        <a:rPr lang="ru-RU" sz="2800" dirty="0" smtClean="0"/>
                        <a:t>Потребности животных неизменны</a:t>
                      </a:r>
                      <a:endParaRPr lang="ru-RU" sz="2800" dirty="0"/>
                    </a:p>
                  </a:txBody>
                  <a:tcPr/>
                </a:tc>
              </a:tr>
              <a:tr h="724847">
                <a:tc>
                  <a:txBody>
                    <a:bodyPr/>
                    <a:lstStyle/>
                    <a:p>
                      <a:r>
                        <a:rPr lang="ru-RU" sz="2800" dirty="0" smtClean="0"/>
                        <a:t>Сознательная, целенаправленная,</a:t>
                      </a:r>
                      <a:r>
                        <a:rPr lang="ru-RU" sz="2800" baseline="0" dirty="0" smtClean="0"/>
                        <a:t> творческая</a:t>
                      </a:r>
                      <a:endParaRPr lang="ru-RU" sz="2800" dirty="0"/>
                    </a:p>
                  </a:txBody>
                  <a:tcPr/>
                </a:tc>
                <a:tc>
                  <a:txBody>
                    <a:bodyPr/>
                    <a:lstStyle/>
                    <a:p>
                      <a:r>
                        <a:rPr lang="ru-RU" sz="2800" dirty="0" smtClean="0"/>
                        <a:t>Инстинктивная,</a:t>
                      </a:r>
                      <a:r>
                        <a:rPr lang="ru-RU" sz="2800" baseline="0" dirty="0" smtClean="0"/>
                        <a:t> запрограммирована</a:t>
                      </a:r>
                      <a:endParaRPr lang="ru-RU" sz="2800" dirty="0"/>
                    </a:p>
                  </a:txBody>
                  <a:tcPr/>
                </a:tc>
              </a:tr>
              <a:tr h="724847">
                <a:tc>
                  <a:txBody>
                    <a:bodyPr/>
                    <a:lstStyle/>
                    <a:p>
                      <a:r>
                        <a:rPr lang="ru-RU" sz="2800" dirty="0" smtClean="0"/>
                        <a:t>Целеполагающее поведение</a:t>
                      </a:r>
                      <a:endParaRPr lang="ru-RU" sz="2800" dirty="0"/>
                    </a:p>
                  </a:txBody>
                  <a:tcPr/>
                </a:tc>
                <a:tc>
                  <a:txBody>
                    <a:bodyPr/>
                    <a:lstStyle/>
                    <a:p>
                      <a:r>
                        <a:rPr lang="ru-RU" sz="2800" dirty="0" smtClean="0"/>
                        <a:t>Целесообразное поведение</a:t>
                      </a:r>
                      <a:endParaRPr lang="ru-RU" sz="2800" dirty="0"/>
                    </a:p>
                  </a:txBody>
                  <a:tcPr/>
                </a:tc>
              </a:tr>
            </a:tbl>
          </a:graphicData>
        </a:graphic>
      </p:graphicFrame>
      <p:sp>
        <p:nvSpPr>
          <p:cNvPr id="2" name="Заголовок 1"/>
          <p:cNvSpPr>
            <a:spLocks noGrp="1"/>
          </p:cNvSpPr>
          <p:nvPr>
            <p:ph type="title"/>
          </p:nvPr>
        </p:nvSpPr>
        <p:spPr>
          <a:xfrm>
            <a:off x="323528" y="1124744"/>
            <a:ext cx="8229600" cy="1143000"/>
          </a:xfrm>
        </p:spPr>
        <p:txBody>
          <a:bodyPr/>
          <a:lstStyle/>
          <a:p>
            <a:r>
              <a:rPr lang="ru-RU" dirty="0" smtClean="0"/>
              <a:t>ОТЛИЧИЯ</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r>
              <a:rPr lang="ru-RU" b="1" dirty="0" smtClean="0"/>
              <a:t>Индивид –</a:t>
            </a:r>
            <a:r>
              <a:rPr lang="ru-RU" dirty="0" smtClean="0"/>
              <a:t> это единичный, конкретный представитель человеческого рода. Каждый из нас – индивид.</a:t>
            </a:r>
          </a:p>
          <a:p>
            <a:endParaRPr lang="ru-RU" dirty="0" smtClean="0"/>
          </a:p>
          <a:p>
            <a:r>
              <a:rPr lang="ru-RU" b="1" dirty="0" smtClean="0"/>
              <a:t>Индивидуальность –</a:t>
            </a:r>
            <a:r>
              <a:rPr lang="ru-RU" dirty="0" smtClean="0"/>
              <a:t> это неповторимое своеобразие каждого человека, то, что делает нас непохожими на остальных. </a:t>
            </a:r>
          </a:p>
          <a:p>
            <a:endParaRPr lang="ru-RU" dirty="0" smtClean="0"/>
          </a:p>
          <a:p>
            <a:r>
              <a:rPr lang="ru-RU" b="1" dirty="0" smtClean="0"/>
              <a:t>Личность –</a:t>
            </a:r>
            <a:r>
              <a:rPr lang="ru-RU" dirty="0" smtClean="0"/>
              <a:t> это социально и духовно развитый человек, наделённый социально значимыми чертами, позволяющими ему жить и трудиться  в обществе, отвечать за свои поступки. </a:t>
            </a:r>
          </a:p>
          <a:p>
            <a:endParaRPr lang="ru-RU" dirty="0" smtClean="0"/>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Качества личности:</a:t>
            </a:r>
            <a:br>
              <a:rPr lang="ru-RU" b="1" dirty="0" smtClean="0"/>
            </a:br>
            <a:endParaRPr lang="ru-RU" dirty="0"/>
          </a:p>
        </p:txBody>
      </p:sp>
      <p:sp>
        <p:nvSpPr>
          <p:cNvPr id="4" name="Содержимое 2"/>
          <p:cNvSpPr>
            <a:spLocks noGrp="1"/>
          </p:cNvSpPr>
          <p:nvPr>
            <p:ph idx="1"/>
          </p:nvPr>
        </p:nvSpPr>
        <p:spPr/>
        <p:txBody>
          <a:bodyPr>
            <a:normAutofit/>
          </a:bodyPr>
          <a:lstStyle/>
          <a:p>
            <a:r>
              <a:rPr lang="ru-RU" sz="4400" b="1" dirty="0" smtClean="0"/>
              <a:t>Разумность</a:t>
            </a:r>
            <a:r>
              <a:rPr lang="ru-RU" sz="4400" dirty="0" smtClean="0"/>
              <a:t> (самооценка, самоконтроль)</a:t>
            </a:r>
          </a:p>
          <a:p>
            <a:r>
              <a:rPr lang="ru-RU" sz="4400" b="1" dirty="0" smtClean="0"/>
              <a:t>ответственность</a:t>
            </a:r>
            <a:r>
              <a:rPr lang="ru-RU" sz="4400" dirty="0" smtClean="0"/>
              <a:t> за свои действия</a:t>
            </a:r>
          </a:p>
          <a:p>
            <a:r>
              <a:rPr lang="ru-RU" sz="4400" b="1" dirty="0" smtClean="0"/>
              <a:t>самостоятельность</a:t>
            </a:r>
            <a:r>
              <a:rPr lang="ru-RU" sz="4400" dirty="0" smtClean="0"/>
              <a:t> в поступках.</a:t>
            </a:r>
          </a:p>
          <a:p>
            <a:endParaRPr lang="ru-RU" sz="4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Развитие личности:</a:t>
            </a:r>
            <a:br>
              <a:rPr lang="ru-RU" b="1" dirty="0" smtClean="0"/>
            </a:br>
            <a:endParaRPr lang="ru-RU" dirty="0"/>
          </a:p>
        </p:txBody>
      </p:sp>
      <p:graphicFrame>
        <p:nvGraphicFramePr>
          <p:cNvPr id="4" name="Схема 3"/>
          <p:cNvGraphicFramePr/>
          <p:nvPr/>
        </p:nvGraphicFramePr>
        <p:xfrm>
          <a:off x="323528" y="1196752"/>
          <a:ext cx="8640960" cy="5445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14400" y="-243408"/>
            <a:ext cx="8229600" cy="2753147"/>
          </a:xfrm>
        </p:spPr>
        <p:txBody>
          <a:bodyPr>
            <a:normAutofit/>
          </a:bodyPr>
          <a:lstStyle/>
          <a:p>
            <a:pPr>
              <a:buNone/>
            </a:pPr>
            <a:endParaRPr lang="ru-RU" dirty="0" smtClean="0"/>
          </a:p>
          <a:p>
            <a:pPr>
              <a:buNone/>
            </a:pPr>
            <a:r>
              <a:rPr lang="ru-RU" dirty="0" smtClean="0"/>
              <a:t> </a:t>
            </a:r>
            <a:r>
              <a:rPr lang="ru-RU" b="1" dirty="0" smtClean="0"/>
              <a:t>Способности – индивидуальные особенности человека, которые являются условиями успешного осуществления какой-либо деятельности. </a:t>
            </a:r>
          </a:p>
          <a:p>
            <a:pPr>
              <a:buNone/>
            </a:pPr>
            <a:endParaRPr lang="ru-RU" b="1" dirty="0" smtClean="0"/>
          </a:p>
          <a:p>
            <a:pPr>
              <a:buNone/>
            </a:pPr>
            <a:endParaRPr lang="ru-RU" dirty="0"/>
          </a:p>
        </p:txBody>
      </p:sp>
      <p:graphicFrame>
        <p:nvGraphicFramePr>
          <p:cNvPr id="4" name="Схема 3"/>
          <p:cNvGraphicFramePr/>
          <p:nvPr/>
        </p:nvGraphicFramePr>
        <p:xfrm>
          <a:off x="0" y="2204864"/>
          <a:ext cx="8748464"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607</Words>
  <Application>Microsoft Office PowerPoint</Application>
  <PresentationFormat>Экран (4:3)</PresentationFormat>
  <Paragraphs>108</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  Тема 1.1 Природное и общественное в человеке </vt:lpstr>
      <vt:lpstr>Слайд 2</vt:lpstr>
      <vt:lpstr>1.4. Биологическое и социальное в человеке</vt:lpstr>
      <vt:lpstr>Слайд 4</vt:lpstr>
      <vt:lpstr>ОТЛИЧИЯ</vt:lpstr>
      <vt:lpstr>Слайд 6</vt:lpstr>
      <vt:lpstr>Качества личности: </vt:lpstr>
      <vt:lpstr>Развитие личности: </vt:lpstr>
      <vt:lpstr>Слайд 9</vt:lpstr>
      <vt:lpstr>Развитие способностей</vt:lpstr>
      <vt:lpstr>Запишите слово, пропущенное в таблице.   </vt:lpstr>
      <vt:lpstr>Слайд 12</vt:lpstr>
      <vt:lpstr>Слайд 13</vt:lpstr>
      <vt:lpstr>Слайд 14</vt:lpstr>
      <vt:lpstr>Слайд 15</vt:lpstr>
      <vt:lpstr>Слайд 16</vt:lpstr>
      <vt:lpstr>Слайд 17</vt:lpstr>
      <vt:lpstr>27</vt:lpstr>
      <vt:lpstr>Правильный ответ должен содержать следующие элементы: </vt:lpstr>
      <vt:lpstr>26</vt:lpstr>
      <vt:lpstr>Правильный ответ может содержать примеры: </vt:lpstr>
      <vt:lpstr>Эссе «Способность не может возникнуть вне соответствующей конкретной деятельности»</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Тема 1.1 Природное и общественное в человеке </dc:title>
  <dc:creator>user</dc:creator>
  <cp:lastModifiedBy>user</cp:lastModifiedBy>
  <cp:revision>15</cp:revision>
  <dcterms:created xsi:type="dcterms:W3CDTF">2020-12-16T10:11:52Z</dcterms:created>
  <dcterms:modified xsi:type="dcterms:W3CDTF">2020-12-16T16:05:23Z</dcterms:modified>
</cp:coreProperties>
</file>