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6" r:id="rId11"/>
    <p:sldId id="265" r:id="rId12"/>
    <p:sldId id="271" r:id="rId13"/>
    <p:sldId id="267" r:id="rId14"/>
    <p:sldId id="270" r:id="rId15"/>
    <p:sldId id="269" r:id="rId16"/>
    <p:sldId id="272" r:id="rId17"/>
    <p:sldId id="280" r:id="rId18"/>
    <p:sldId id="277" r:id="rId19"/>
    <p:sldId id="275" r:id="rId20"/>
    <p:sldId id="276" r:id="rId21"/>
    <p:sldId id="278" r:id="rId22"/>
    <p:sldId id="279" r:id="rId23"/>
    <p:sldId id="273" r:id="rId24"/>
    <p:sldId id="274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_rels/data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_rels/drawing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8735EE-AE53-48CD-941C-EAC297D030A2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8AE920D9-058E-455A-82B7-E37D4B94C8FF}">
      <dgm:prSet phldrT="[Текст]"/>
      <dgm:spPr/>
      <dgm:t>
        <a:bodyPr/>
        <a:lstStyle/>
        <a:p>
          <a:r>
            <a:rPr lang="ru-RU" dirty="0" smtClean="0"/>
            <a:t>стихийно</a:t>
          </a:r>
          <a:endParaRPr lang="ru-RU" dirty="0"/>
        </a:p>
      </dgm:t>
    </dgm:pt>
    <dgm:pt modelId="{50311D69-F6AF-4EC2-9DAC-9C993B783341}" type="parTrans" cxnId="{013174D8-3DFB-481B-84DF-1994320038E8}">
      <dgm:prSet/>
      <dgm:spPr/>
      <dgm:t>
        <a:bodyPr/>
        <a:lstStyle/>
        <a:p>
          <a:endParaRPr lang="ru-RU"/>
        </a:p>
      </dgm:t>
    </dgm:pt>
    <dgm:pt modelId="{9399D2C0-7C93-42E8-93E8-B0B49E803A3E}" type="sibTrans" cxnId="{013174D8-3DFB-481B-84DF-1994320038E8}">
      <dgm:prSet/>
      <dgm:spPr/>
      <dgm:t>
        <a:bodyPr/>
        <a:lstStyle/>
        <a:p>
          <a:endParaRPr lang="ru-RU"/>
        </a:p>
      </dgm:t>
    </dgm:pt>
    <dgm:pt modelId="{82790A31-7F77-47D4-9D11-CF27D13100DA}">
      <dgm:prSet phldrT="[Текст]"/>
      <dgm:spPr/>
      <dgm:t>
        <a:bodyPr/>
        <a:lstStyle/>
        <a:p>
          <a:r>
            <a:rPr lang="ru-RU" dirty="0" smtClean="0"/>
            <a:t>сознательно</a:t>
          </a:r>
          <a:endParaRPr lang="ru-RU" dirty="0"/>
        </a:p>
      </dgm:t>
    </dgm:pt>
    <dgm:pt modelId="{824BB33F-86C5-4CEE-9398-5F081942A91B}" type="parTrans" cxnId="{686DD5B0-7289-4447-B0E7-3CD01102BFDB}">
      <dgm:prSet/>
      <dgm:spPr/>
      <dgm:t>
        <a:bodyPr/>
        <a:lstStyle/>
        <a:p>
          <a:endParaRPr lang="ru-RU"/>
        </a:p>
      </dgm:t>
    </dgm:pt>
    <dgm:pt modelId="{F3BB68DD-375D-47A8-A534-0D9070BF624C}" type="sibTrans" cxnId="{686DD5B0-7289-4447-B0E7-3CD01102BFDB}">
      <dgm:prSet/>
      <dgm:spPr/>
      <dgm:t>
        <a:bodyPr/>
        <a:lstStyle/>
        <a:p>
          <a:endParaRPr lang="ru-RU"/>
        </a:p>
      </dgm:t>
    </dgm:pt>
    <dgm:pt modelId="{BE8F280A-585D-42AD-AEFD-EE341FECC3B7}" type="pres">
      <dgm:prSet presAssocID="{4B8735EE-AE53-48CD-941C-EAC297D030A2}" presName="Name0" presStyleCnt="0">
        <dgm:presLayoutVars>
          <dgm:dir/>
          <dgm:resizeHandles val="exact"/>
        </dgm:presLayoutVars>
      </dgm:prSet>
      <dgm:spPr/>
    </dgm:pt>
    <dgm:pt modelId="{291A5022-1CE6-45AD-AA24-F3EB6AFAEA76}" type="pres">
      <dgm:prSet presAssocID="{8AE920D9-058E-455A-82B7-E37D4B94C8FF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452484-1CF5-42D0-81A5-B25603040A3D}" type="pres">
      <dgm:prSet presAssocID="{9399D2C0-7C93-42E8-93E8-B0B49E803A3E}" presName="sibTrans" presStyleLbl="sibTrans2D1" presStyleIdx="0" presStyleCnt="1" custAng="7896288" custLinFactX="100000" custLinFactNeighborX="192112" custLinFactNeighborY="56438"/>
      <dgm:spPr/>
    </dgm:pt>
    <dgm:pt modelId="{188793D4-9038-4892-967A-D472F56A2F5C}" type="pres">
      <dgm:prSet presAssocID="{9399D2C0-7C93-42E8-93E8-B0B49E803A3E}" presName="connectorText" presStyleLbl="sibTrans2D1" presStyleIdx="0" presStyleCnt="1"/>
      <dgm:spPr/>
    </dgm:pt>
    <dgm:pt modelId="{BF1EF4D2-1CB8-4916-818D-C3BA280889EC}" type="pres">
      <dgm:prSet presAssocID="{82790A31-7F77-47D4-9D11-CF27D13100DA}" presName="node" presStyleLbl="node1" presStyleIdx="1" presStyleCnt="2" custLinFactNeighborX="-7984" custLinFactNeighborY="878">
        <dgm:presLayoutVars>
          <dgm:bulletEnabled val="1"/>
        </dgm:presLayoutVars>
      </dgm:prSet>
      <dgm:spPr/>
    </dgm:pt>
  </dgm:ptLst>
  <dgm:cxnLst>
    <dgm:cxn modelId="{68150E17-9578-4303-9FC5-A07ABA5364DD}" type="presOf" srcId="{4B8735EE-AE53-48CD-941C-EAC297D030A2}" destId="{BE8F280A-585D-42AD-AEFD-EE341FECC3B7}" srcOrd="0" destOrd="0" presId="urn:microsoft.com/office/officeart/2005/8/layout/process1"/>
    <dgm:cxn modelId="{686DD5B0-7289-4447-B0E7-3CD01102BFDB}" srcId="{4B8735EE-AE53-48CD-941C-EAC297D030A2}" destId="{82790A31-7F77-47D4-9D11-CF27D13100DA}" srcOrd="1" destOrd="0" parTransId="{824BB33F-86C5-4CEE-9398-5F081942A91B}" sibTransId="{F3BB68DD-375D-47A8-A534-0D9070BF624C}"/>
    <dgm:cxn modelId="{5E016B68-E80B-4821-AE12-A03BC697BAB4}" type="presOf" srcId="{9399D2C0-7C93-42E8-93E8-B0B49E803A3E}" destId="{C3452484-1CF5-42D0-81A5-B25603040A3D}" srcOrd="0" destOrd="0" presId="urn:microsoft.com/office/officeart/2005/8/layout/process1"/>
    <dgm:cxn modelId="{721D580D-CCAC-4803-98D2-AE3C07A57EA2}" type="presOf" srcId="{9399D2C0-7C93-42E8-93E8-B0B49E803A3E}" destId="{188793D4-9038-4892-967A-D472F56A2F5C}" srcOrd="1" destOrd="0" presId="urn:microsoft.com/office/officeart/2005/8/layout/process1"/>
    <dgm:cxn modelId="{FEC2CB44-22C9-4989-922A-0D1A3111FDC4}" type="presOf" srcId="{82790A31-7F77-47D4-9D11-CF27D13100DA}" destId="{BF1EF4D2-1CB8-4916-818D-C3BA280889EC}" srcOrd="0" destOrd="0" presId="urn:microsoft.com/office/officeart/2005/8/layout/process1"/>
    <dgm:cxn modelId="{013174D8-3DFB-481B-84DF-1994320038E8}" srcId="{4B8735EE-AE53-48CD-941C-EAC297D030A2}" destId="{8AE920D9-058E-455A-82B7-E37D4B94C8FF}" srcOrd="0" destOrd="0" parTransId="{50311D69-F6AF-4EC2-9DAC-9C993B783341}" sibTransId="{9399D2C0-7C93-42E8-93E8-B0B49E803A3E}"/>
    <dgm:cxn modelId="{C7EA8A29-3D1F-4BD5-96B8-E00DFAF2B257}" type="presOf" srcId="{8AE920D9-058E-455A-82B7-E37D4B94C8FF}" destId="{291A5022-1CE6-45AD-AA24-F3EB6AFAEA76}" srcOrd="0" destOrd="0" presId="urn:microsoft.com/office/officeart/2005/8/layout/process1"/>
    <dgm:cxn modelId="{946298F1-1A87-4046-A27D-0C4978925A45}" type="presParOf" srcId="{BE8F280A-585D-42AD-AEFD-EE341FECC3B7}" destId="{291A5022-1CE6-45AD-AA24-F3EB6AFAEA76}" srcOrd="0" destOrd="0" presId="urn:microsoft.com/office/officeart/2005/8/layout/process1"/>
    <dgm:cxn modelId="{E73030BC-4B73-4763-B699-F61A143FA7B9}" type="presParOf" srcId="{BE8F280A-585D-42AD-AEFD-EE341FECC3B7}" destId="{C3452484-1CF5-42D0-81A5-B25603040A3D}" srcOrd="1" destOrd="0" presId="urn:microsoft.com/office/officeart/2005/8/layout/process1"/>
    <dgm:cxn modelId="{4A3895F4-F1F6-4A11-AADE-01A561718D4A}" type="presParOf" srcId="{C3452484-1CF5-42D0-81A5-B25603040A3D}" destId="{188793D4-9038-4892-967A-D472F56A2F5C}" srcOrd="0" destOrd="0" presId="urn:microsoft.com/office/officeart/2005/8/layout/process1"/>
    <dgm:cxn modelId="{AD56CD30-087E-490A-B56E-CC9DFA7DAE23}" type="presParOf" srcId="{BE8F280A-585D-42AD-AEFD-EE341FECC3B7}" destId="{BF1EF4D2-1CB8-4916-818D-C3BA280889EC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9E143A5-1DC1-4EB4-A3B8-8CA918ABB30C}" type="doc">
      <dgm:prSet loTypeId="urn:microsoft.com/office/officeart/2005/8/layout/lProcess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D7976A3-33D2-406D-AA99-288B72F8D984}">
      <dgm:prSet phldrT="[Текст]"/>
      <dgm:spPr/>
      <dgm:t>
        <a:bodyPr/>
        <a:lstStyle/>
        <a:p>
          <a:r>
            <a:rPr lang="ru-RU" dirty="0" smtClean="0"/>
            <a:t>Познавательный</a:t>
          </a:r>
          <a:endParaRPr lang="ru-RU" dirty="0"/>
        </a:p>
      </dgm:t>
    </dgm:pt>
    <dgm:pt modelId="{FDD383C0-5678-4BA2-BD23-F624B4D71305}" type="parTrans" cxnId="{66712B71-66EF-4AD5-A98F-3345C9929F1B}">
      <dgm:prSet/>
      <dgm:spPr/>
      <dgm:t>
        <a:bodyPr/>
        <a:lstStyle/>
        <a:p>
          <a:endParaRPr lang="ru-RU"/>
        </a:p>
      </dgm:t>
    </dgm:pt>
    <dgm:pt modelId="{AAE0179A-16C9-4EDE-A815-BE81E272D053}" type="sibTrans" cxnId="{66712B71-66EF-4AD5-A98F-3345C9929F1B}">
      <dgm:prSet/>
      <dgm:spPr/>
      <dgm:t>
        <a:bodyPr/>
        <a:lstStyle/>
        <a:p>
          <a:endParaRPr lang="ru-RU"/>
        </a:p>
      </dgm:t>
    </dgm:pt>
    <dgm:pt modelId="{98CF61DC-539E-4AB7-B0FA-9F90AC587DFA}">
      <dgm:prSet phldrT="[Текст]"/>
      <dgm:spPr/>
      <dgm:t>
        <a:bodyPr/>
        <a:lstStyle/>
        <a:p>
          <a:r>
            <a:rPr lang="ru-RU" dirty="0" smtClean="0"/>
            <a:t>знания</a:t>
          </a:r>
          <a:endParaRPr lang="ru-RU" dirty="0"/>
        </a:p>
      </dgm:t>
    </dgm:pt>
    <dgm:pt modelId="{45AB5DBE-BEF3-4BEA-B2A4-ACA5E64F39BD}" type="parTrans" cxnId="{2875C9D1-539B-4D03-93F2-30E3C48812DE}">
      <dgm:prSet/>
      <dgm:spPr/>
      <dgm:t>
        <a:bodyPr/>
        <a:lstStyle/>
        <a:p>
          <a:endParaRPr lang="ru-RU"/>
        </a:p>
      </dgm:t>
    </dgm:pt>
    <dgm:pt modelId="{B8D8BC8C-60B1-4EC7-BDC7-2A9A816D9FC9}" type="sibTrans" cxnId="{2875C9D1-539B-4D03-93F2-30E3C48812DE}">
      <dgm:prSet/>
      <dgm:spPr/>
      <dgm:t>
        <a:bodyPr/>
        <a:lstStyle/>
        <a:p>
          <a:endParaRPr lang="ru-RU"/>
        </a:p>
      </dgm:t>
    </dgm:pt>
    <dgm:pt modelId="{3FCF842D-4A93-420E-B432-996B364D05BC}">
      <dgm:prSet phldrT="[Текст]"/>
      <dgm:spPr/>
      <dgm:t>
        <a:bodyPr/>
        <a:lstStyle/>
        <a:p>
          <a:r>
            <a:rPr lang="ru-RU" dirty="0" err="1" smtClean="0"/>
            <a:t>Ценностно-норматиыный</a:t>
          </a:r>
          <a:endParaRPr lang="ru-RU" dirty="0"/>
        </a:p>
      </dgm:t>
    </dgm:pt>
    <dgm:pt modelId="{169F8356-CD0E-4421-A09C-C0890EBD1E8D}" type="parTrans" cxnId="{BAABA06C-24F4-482D-A191-388EC9148ECC}">
      <dgm:prSet/>
      <dgm:spPr/>
      <dgm:t>
        <a:bodyPr/>
        <a:lstStyle/>
        <a:p>
          <a:endParaRPr lang="ru-RU"/>
        </a:p>
      </dgm:t>
    </dgm:pt>
    <dgm:pt modelId="{FA7A0AFC-B6B0-4374-A5FC-8E4426F7C85A}" type="sibTrans" cxnId="{BAABA06C-24F4-482D-A191-388EC9148ECC}">
      <dgm:prSet/>
      <dgm:spPr/>
      <dgm:t>
        <a:bodyPr/>
        <a:lstStyle/>
        <a:p>
          <a:endParaRPr lang="ru-RU"/>
        </a:p>
      </dgm:t>
    </dgm:pt>
    <dgm:pt modelId="{06F99A15-8D68-4597-B921-20E23B41BAA1}">
      <dgm:prSet phldrT="[Текст]"/>
      <dgm:spPr/>
      <dgm:t>
        <a:bodyPr/>
        <a:lstStyle/>
        <a:p>
          <a:r>
            <a:rPr lang="ru-RU" dirty="0" smtClean="0"/>
            <a:t>Ценности, идеалы</a:t>
          </a:r>
          <a:endParaRPr lang="ru-RU" dirty="0"/>
        </a:p>
      </dgm:t>
    </dgm:pt>
    <dgm:pt modelId="{A4646AEA-5EF6-4760-A9D8-95F96BCD8E0D}" type="parTrans" cxnId="{E8ADD68E-D4A1-4AA8-8876-550DDBFAF856}">
      <dgm:prSet/>
      <dgm:spPr/>
      <dgm:t>
        <a:bodyPr/>
        <a:lstStyle/>
        <a:p>
          <a:endParaRPr lang="ru-RU"/>
        </a:p>
      </dgm:t>
    </dgm:pt>
    <dgm:pt modelId="{438F1AF8-EE7A-4BE3-BF47-E187C6186293}" type="sibTrans" cxnId="{E8ADD68E-D4A1-4AA8-8876-550DDBFAF856}">
      <dgm:prSet/>
      <dgm:spPr/>
      <dgm:t>
        <a:bodyPr/>
        <a:lstStyle/>
        <a:p>
          <a:endParaRPr lang="ru-RU"/>
        </a:p>
      </dgm:t>
    </dgm:pt>
    <dgm:pt modelId="{F3C55428-C3E4-4473-85CB-6C5B8CFCD8C1}">
      <dgm:prSet phldrT="[Текст]"/>
      <dgm:spPr/>
      <dgm:t>
        <a:bodyPr/>
        <a:lstStyle/>
        <a:p>
          <a:r>
            <a:rPr lang="ru-RU" dirty="0" smtClean="0"/>
            <a:t>Эмоционально-волевой</a:t>
          </a:r>
          <a:endParaRPr lang="ru-RU" dirty="0"/>
        </a:p>
      </dgm:t>
    </dgm:pt>
    <dgm:pt modelId="{0CC73144-3B66-492F-B4C1-F783A24996A9}" type="parTrans" cxnId="{06AF63C1-B842-460F-B0DD-B1BC95B47185}">
      <dgm:prSet/>
      <dgm:spPr/>
      <dgm:t>
        <a:bodyPr/>
        <a:lstStyle/>
        <a:p>
          <a:endParaRPr lang="ru-RU"/>
        </a:p>
      </dgm:t>
    </dgm:pt>
    <dgm:pt modelId="{D84EA1D0-CD0E-45BC-9292-61FD0B5A22C0}" type="sibTrans" cxnId="{06AF63C1-B842-460F-B0DD-B1BC95B47185}">
      <dgm:prSet/>
      <dgm:spPr/>
      <dgm:t>
        <a:bodyPr/>
        <a:lstStyle/>
        <a:p>
          <a:endParaRPr lang="ru-RU"/>
        </a:p>
      </dgm:t>
    </dgm:pt>
    <dgm:pt modelId="{2CB37619-A03B-495F-A84E-821F70198C17}">
      <dgm:prSet phldrT="[Текст]"/>
      <dgm:spPr/>
      <dgm:t>
        <a:bodyPr/>
        <a:lstStyle/>
        <a:p>
          <a:r>
            <a:rPr lang="ru-RU" dirty="0" smtClean="0"/>
            <a:t>Эмоции, чувства</a:t>
          </a:r>
          <a:endParaRPr lang="ru-RU" dirty="0"/>
        </a:p>
      </dgm:t>
    </dgm:pt>
    <dgm:pt modelId="{03035F13-15F1-49EE-9385-7B767F4CD16B}" type="parTrans" cxnId="{3E65E30C-B76F-43F9-8B26-70CF5DB98EAC}">
      <dgm:prSet/>
      <dgm:spPr/>
      <dgm:t>
        <a:bodyPr/>
        <a:lstStyle/>
        <a:p>
          <a:endParaRPr lang="ru-RU"/>
        </a:p>
      </dgm:t>
    </dgm:pt>
    <dgm:pt modelId="{52CF98CE-ED95-4543-914D-94BB48080BCD}" type="sibTrans" cxnId="{3E65E30C-B76F-43F9-8B26-70CF5DB98EAC}">
      <dgm:prSet/>
      <dgm:spPr/>
      <dgm:t>
        <a:bodyPr/>
        <a:lstStyle/>
        <a:p>
          <a:endParaRPr lang="ru-RU"/>
        </a:p>
      </dgm:t>
    </dgm:pt>
    <dgm:pt modelId="{2E9D024B-919E-4202-96C4-33581A8B4818}">
      <dgm:prSet phldrT="[Текст]"/>
      <dgm:spPr/>
      <dgm:t>
        <a:bodyPr/>
        <a:lstStyle/>
        <a:p>
          <a:r>
            <a:rPr lang="ru-RU" dirty="0" smtClean="0"/>
            <a:t>Практический</a:t>
          </a:r>
          <a:endParaRPr lang="ru-RU" dirty="0"/>
        </a:p>
      </dgm:t>
    </dgm:pt>
    <dgm:pt modelId="{588A0F8A-9A5C-4E7E-87FA-62D1643F9773}" type="parTrans" cxnId="{7E1000EB-D0C3-40B1-AA42-5852A2841BB5}">
      <dgm:prSet/>
      <dgm:spPr/>
      <dgm:t>
        <a:bodyPr/>
        <a:lstStyle/>
        <a:p>
          <a:endParaRPr lang="ru-RU"/>
        </a:p>
      </dgm:t>
    </dgm:pt>
    <dgm:pt modelId="{E2C087F6-1ACD-4502-A18F-2A706B1138AB}" type="sibTrans" cxnId="{7E1000EB-D0C3-40B1-AA42-5852A2841BB5}">
      <dgm:prSet/>
      <dgm:spPr/>
      <dgm:t>
        <a:bodyPr/>
        <a:lstStyle/>
        <a:p>
          <a:endParaRPr lang="ru-RU"/>
        </a:p>
      </dgm:t>
    </dgm:pt>
    <dgm:pt modelId="{24E79DEF-9DD3-4A79-888C-66E956AB3570}">
      <dgm:prSet phldrT="[Текст]"/>
      <dgm:spPr/>
      <dgm:t>
        <a:bodyPr/>
        <a:lstStyle/>
        <a:p>
          <a:r>
            <a:rPr lang="ru-RU" dirty="0" smtClean="0"/>
            <a:t>Умения, навыки</a:t>
          </a:r>
          <a:endParaRPr lang="ru-RU" dirty="0"/>
        </a:p>
      </dgm:t>
    </dgm:pt>
    <dgm:pt modelId="{229E448F-0573-41F5-AD8A-F6D7344B0DDF}" type="parTrans" cxnId="{4B9ED9E1-A2FE-4C68-9DAB-C2E3BEC28AD5}">
      <dgm:prSet/>
      <dgm:spPr/>
      <dgm:t>
        <a:bodyPr/>
        <a:lstStyle/>
        <a:p>
          <a:endParaRPr lang="ru-RU"/>
        </a:p>
      </dgm:t>
    </dgm:pt>
    <dgm:pt modelId="{755E797A-8746-4DB4-9013-B6E817C2AF8A}" type="sibTrans" cxnId="{4B9ED9E1-A2FE-4C68-9DAB-C2E3BEC28AD5}">
      <dgm:prSet/>
      <dgm:spPr/>
      <dgm:t>
        <a:bodyPr/>
        <a:lstStyle/>
        <a:p>
          <a:endParaRPr lang="ru-RU"/>
        </a:p>
      </dgm:t>
    </dgm:pt>
    <dgm:pt modelId="{AE1CC3C2-FD7C-4D7A-B84B-B17FC7E19D77}" type="pres">
      <dgm:prSet presAssocID="{E9E143A5-1DC1-4EB4-A3B8-8CA918ABB30C}" presName="theList" presStyleCnt="0">
        <dgm:presLayoutVars>
          <dgm:dir/>
          <dgm:animLvl val="lvl"/>
          <dgm:resizeHandles val="exact"/>
        </dgm:presLayoutVars>
      </dgm:prSet>
      <dgm:spPr/>
    </dgm:pt>
    <dgm:pt modelId="{F18FE7E9-89E4-4030-BCE2-E2EE789E8D8F}" type="pres">
      <dgm:prSet presAssocID="{1D7976A3-33D2-406D-AA99-288B72F8D984}" presName="compNode" presStyleCnt="0"/>
      <dgm:spPr/>
    </dgm:pt>
    <dgm:pt modelId="{BFC7E784-F12E-45C8-8824-58E09CE48032}" type="pres">
      <dgm:prSet presAssocID="{1D7976A3-33D2-406D-AA99-288B72F8D984}" presName="aNode" presStyleLbl="bgShp" presStyleIdx="0" presStyleCnt="4"/>
      <dgm:spPr/>
      <dgm:t>
        <a:bodyPr/>
        <a:lstStyle/>
        <a:p>
          <a:endParaRPr lang="ru-RU"/>
        </a:p>
      </dgm:t>
    </dgm:pt>
    <dgm:pt modelId="{13EEF855-1D6A-4994-94A0-2458ABC56694}" type="pres">
      <dgm:prSet presAssocID="{1D7976A3-33D2-406D-AA99-288B72F8D984}" presName="textNode" presStyleLbl="bgShp" presStyleIdx="0" presStyleCnt="4"/>
      <dgm:spPr/>
      <dgm:t>
        <a:bodyPr/>
        <a:lstStyle/>
        <a:p>
          <a:endParaRPr lang="ru-RU"/>
        </a:p>
      </dgm:t>
    </dgm:pt>
    <dgm:pt modelId="{6F18A920-C667-4441-8E71-7FE253C1D321}" type="pres">
      <dgm:prSet presAssocID="{1D7976A3-33D2-406D-AA99-288B72F8D984}" presName="compChildNode" presStyleCnt="0"/>
      <dgm:spPr/>
    </dgm:pt>
    <dgm:pt modelId="{5E8080EC-07DF-4CAC-913B-684CF711AF3C}" type="pres">
      <dgm:prSet presAssocID="{1D7976A3-33D2-406D-AA99-288B72F8D984}" presName="theInnerList" presStyleCnt="0"/>
      <dgm:spPr/>
    </dgm:pt>
    <dgm:pt modelId="{ED0BABBC-C23E-4147-BA42-4B89D3FAF1AF}" type="pres">
      <dgm:prSet presAssocID="{98CF61DC-539E-4AB7-B0FA-9F90AC587DFA}" presName="childNode" presStyleLbl="node1" presStyleIdx="0" presStyleCnt="4">
        <dgm:presLayoutVars>
          <dgm:bulletEnabled val="1"/>
        </dgm:presLayoutVars>
      </dgm:prSet>
      <dgm:spPr/>
    </dgm:pt>
    <dgm:pt modelId="{F4D15A90-07B3-427B-AD3A-CF99AF949F73}" type="pres">
      <dgm:prSet presAssocID="{1D7976A3-33D2-406D-AA99-288B72F8D984}" presName="aSpace" presStyleCnt="0"/>
      <dgm:spPr/>
    </dgm:pt>
    <dgm:pt modelId="{7ED7EDFF-5AF8-43B9-A54C-311C8609060A}" type="pres">
      <dgm:prSet presAssocID="{3FCF842D-4A93-420E-B432-996B364D05BC}" presName="compNode" presStyleCnt="0"/>
      <dgm:spPr/>
    </dgm:pt>
    <dgm:pt modelId="{B9257D1E-A087-4983-A9C2-856494AB4855}" type="pres">
      <dgm:prSet presAssocID="{3FCF842D-4A93-420E-B432-996B364D05BC}" presName="aNode" presStyleLbl="bgShp" presStyleIdx="1" presStyleCnt="4"/>
      <dgm:spPr/>
      <dgm:t>
        <a:bodyPr/>
        <a:lstStyle/>
        <a:p>
          <a:endParaRPr lang="ru-RU"/>
        </a:p>
      </dgm:t>
    </dgm:pt>
    <dgm:pt modelId="{804FC565-42F3-4491-B782-5E580971D4A8}" type="pres">
      <dgm:prSet presAssocID="{3FCF842D-4A93-420E-B432-996B364D05BC}" presName="textNode" presStyleLbl="bgShp" presStyleIdx="1" presStyleCnt="4"/>
      <dgm:spPr/>
      <dgm:t>
        <a:bodyPr/>
        <a:lstStyle/>
        <a:p>
          <a:endParaRPr lang="ru-RU"/>
        </a:p>
      </dgm:t>
    </dgm:pt>
    <dgm:pt modelId="{3BA7298A-D74F-4CA6-8426-1B3EEB49B9D6}" type="pres">
      <dgm:prSet presAssocID="{3FCF842D-4A93-420E-B432-996B364D05BC}" presName="compChildNode" presStyleCnt="0"/>
      <dgm:spPr/>
    </dgm:pt>
    <dgm:pt modelId="{7FBB83A1-0B93-4293-A222-6E442C8F0974}" type="pres">
      <dgm:prSet presAssocID="{3FCF842D-4A93-420E-B432-996B364D05BC}" presName="theInnerList" presStyleCnt="0"/>
      <dgm:spPr/>
    </dgm:pt>
    <dgm:pt modelId="{B327C33A-8AC5-4FDD-B510-4FF46CAECBCB}" type="pres">
      <dgm:prSet presAssocID="{06F99A15-8D68-4597-B921-20E23B41BAA1}" presName="child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07AA34-F47F-45FA-B8AC-15231B619A7C}" type="pres">
      <dgm:prSet presAssocID="{3FCF842D-4A93-420E-B432-996B364D05BC}" presName="aSpace" presStyleCnt="0"/>
      <dgm:spPr/>
    </dgm:pt>
    <dgm:pt modelId="{4CBC26AF-110B-4B4A-8109-8FE3EBC53A30}" type="pres">
      <dgm:prSet presAssocID="{F3C55428-C3E4-4473-85CB-6C5B8CFCD8C1}" presName="compNode" presStyleCnt="0"/>
      <dgm:spPr/>
    </dgm:pt>
    <dgm:pt modelId="{BB50CCA0-8011-4044-8AA4-44C8683C4B67}" type="pres">
      <dgm:prSet presAssocID="{F3C55428-C3E4-4473-85CB-6C5B8CFCD8C1}" presName="aNode" presStyleLbl="bgShp" presStyleIdx="2" presStyleCnt="4"/>
      <dgm:spPr/>
      <dgm:t>
        <a:bodyPr/>
        <a:lstStyle/>
        <a:p>
          <a:endParaRPr lang="ru-RU"/>
        </a:p>
      </dgm:t>
    </dgm:pt>
    <dgm:pt modelId="{83F34B18-95A0-44E4-89F6-8C5B0781B0D7}" type="pres">
      <dgm:prSet presAssocID="{F3C55428-C3E4-4473-85CB-6C5B8CFCD8C1}" presName="textNode" presStyleLbl="bgShp" presStyleIdx="2" presStyleCnt="4"/>
      <dgm:spPr/>
      <dgm:t>
        <a:bodyPr/>
        <a:lstStyle/>
        <a:p>
          <a:endParaRPr lang="ru-RU"/>
        </a:p>
      </dgm:t>
    </dgm:pt>
    <dgm:pt modelId="{8B712730-0940-44C4-B31C-7342D04141FE}" type="pres">
      <dgm:prSet presAssocID="{F3C55428-C3E4-4473-85CB-6C5B8CFCD8C1}" presName="compChildNode" presStyleCnt="0"/>
      <dgm:spPr/>
    </dgm:pt>
    <dgm:pt modelId="{FDEA0A90-1E2F-4156-AD08-6F8EF6B09347}" type="pres">
      <dgm:prSet presAssocID="{F3C55428-C3E4-4473-85CB-6C5B8CFCD8C1}" presName="theInnerList" presStyleCnt="0"/>
      <dgm:spPr/>
    </dgm:pt>
    <dgm:pt modelId="{A7D77AAD-F057-4F6D-9B5B-B7CEA5AB8ECA}" type="pres">
      <dgm:prSet presAssocID="{2CB37619-A03B-495F-A84E-821F70198C17}" presName="child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3D25B9-7200-4212-B4CA-56D8206297DD}" type="pres">
      <dgm:prSet presAssocID="{F3C55428-C3E4-4473-85CB-6C5B8CFCD8C1}" presName="aSpace" presStyleCnt="0"/>
      <dgm:spPr/>
    </dgm:pt>
    <dgm:pt modelId="{830C0112-B395-4C18-9051-C644F7DBAD59}" type="pres">
      <dgm:prSet presAssocID="{2E9D024B-919E-4202-96C4-33581A8B4818}" presName="compNode" presStyleCnt="0"/>
      <dgm:spPr/>
    </dgm:pt>
    <dgm:pt modelId="{D3519D4C-D2D7-4677-91D1-B820D30C7D1D}" type="pres">
      <dgm:prSet presAssocID="{2E9D024B-919E-4202-96C4-33581A8B4818}" presName="aNode" presStyleLbl="bgShp" presStyleIdx="3" presStyleCnt="4"/>
      <dgm:spPr/>
      <dgm:t>
        <a:bodyPr/>
        <a:lstStyle/>
        <a:p>
          <a:endParaRPr lang="ru-RU"/>
        </a:p>
      </dgm:t>
    </dgm:pt>
    <dgm:pt modelId="{F768D22F-9A53-4C17-B04F-E356AD1DD576}" type="pres">
      <dgm:prSet presAssocID="{2E9D024B-919E-4202-96C4-33581A8B4818}" presName="textNode" presStyleLbl="bgShp" presStyleIdx="3" presStyleCnt="4"/>
      <dgm:spPr/>
      <dgm:t>
        <a:bodyPr/>
        <a:lstStyle/>
        <a:p>
          <a:endParaRPr lang="ru-RU"/>
        </a:p>
      </dgm:t>
    </dgm:pt>
    <dgm:pt modelId="{20CB260D-C4A7-48B3-9C63-111B23E7EFAD}" type="pres">
      <dgm:prSet presAssocID="{2E9D024B-919E-4202-96C4-33581A8B4818}" presName="compChildNode" presStyleCnt="0"/>
      <dgm:spPr/>
    </dgm:pt>
    <dgm:pt modelId="{BFD8936A-AF18-4AC4-AE38-DF03357572E1}" type="pres">
      <dgm:prSet presAssocID="{2E9D024B-919E-4202-96C4-33581A8B4818}" presName="theInnerList" presStyleCnt="0"/>
      <dgm:spPr/>
    </dgm:pt>
    <dgm:pt modelId="{F6056C19-B1CF-47C6-8AC2-D8CE52BB9921}" type="pres">
      <dgm:prSet presAssocID="{24E79DEF-9DD3-4A79-888C-66E956AB3570}" presName="childNode" presStyleLbl="node1" presStyleIdx="3" presStyleCnt="4">
        <dgm:presLayoutVars>
          <dgm:bulletEnabled val="1"/>
        </dgm:presLayoutVars>
      </dgm:prSet>
      <dgm:spPr/>
    </dgm:pt>
  </dgm:ptLst>
  <dgm:cxnLst>
    <dgm:cxn modelId="{3E65E30C-B76F-43F9-8B26-70CF5DB98EAC}" srcId="{F3C55428-C3E4-4473-85CB-6C5B8CFCD8C1}" destId="{2CB37619-A03B-495F-A84E-821F70198C17}" srcOrd="0" destOrd="0" parTransId="{03035F13-15F1-49EE-9385-7B767F4CD16B}" sibTransId="{52CF98CE-ED95-4543-914D-94BB48080BCD}"/>
    <dgm:cxn modelId="{68DF38C4-0C7E-4A70-9254-E17D405321F5}" type="presOf" srcId="{24E79DEF-9DD3-4A79-888C-66E956AB3570}" destId="{F6056C19-B1CF-47C6-8AC2-D8CE52BB9921}" srcOrd="0" destOrd="0" presId="urn:microsoft.com/office/officeart/2005/8/layout/lProcess2"/>
    <dgm:cxn modelId="{0FF10037-6F9F-4875-8B42-CDD86D7CC7D0}" type="presOf" srcId="{F3C55428-C3E4-4473-85CB-6C5B8CFCD8C1}" destId="{BB50CCA0-8011-4044-8AA4-44C8683C4B67}" srcOrd="0" destOrd="0" presId="urn:microsoft.com/office/officeart/2005/8/layout/lProcess2"/>
    <dgm:cxn modelId="{0D9E7E54-BB4D-4C0A-9902-7B2943337C43}" type="presOf" srcId="{2CB37619-A03B-495F-A84E-821F70198C17}" destId="{A7D77AAD-F057-4F6D-9B5B-B7CEA5AB8ECA}" srcOrd="0" destOrd="0" presId="urn:microsoft.com/office/officeart/2005/8/layout/lProcess2"/>
    <dgm:cxn modelId="{BAABA06C-24F4-482D-A191-388EC9148ECC}" srcId="{E9E143A5-1DC1-4EB4-A3B8-8CA918ABB30C}" destId="{3FCF842D-4A93-420E-B432-996B364D05BC}" srcOrd="1" destOrd="0" parTransId="{169F8356-CD0E-4421-A09C-C0890EBD1E8D}" sibTransId="{FA7A0AFC-B6B0-4374-A5FC-8E4426F7C85A}"/>
    <dgm:cxn modelId="{66712B71-66EF-4AD5-A98F-3345C9929F1B}" srcId="{E9E143A5-1DC1-4EB4-A3B8-8CA918ABB30C}" destId="{1D7976A3-33D2-406D-AA99-288B72F8D984}" srcOrd="0" destOrd="0" parTransId="{FDD383C0-5678-4BA2-BD23-F624B4D71305}" sibTransId="{AAE0179A-16C9-4EDE-A815-BE81E272D053}"/>
    <dgm:cxn modelId="{7D18DED5-C047-41C0-BD25-8CC9C68B3F87}" type="presOf" srcId="{3FCF842D-4A93-420E-B432-996B364D05BC}" destId="{B9257D1E-A087-4983-A9C2-856494AB4855}" srcOrd="0" destOrd="0" presId="urn:microsoft.com/office/officeart/2005/8/layout/lProcess2"/>
    <dgm:cxn modelId="{E6BA7D73-0E0E-4CF3-AFE0-D64E81CD72DE}" type="presOf" srcId="{3FCF842D-4A93-420E-B432-996B364D05BC}" destId="{804FC565-42F3-4491-B782-5E580971D4A8}" srcOrd="1" destOrd="0" presId="urn:microsoft.com/office/officeart/2005/8/layout/lProcess2"/>
    <dgm:cxn modelId="{D5C410ED-8EB6-4400-9CC8-85F8B8BB868B}" type="presOf" srcId="{2E9D024B-919E-4202-96C4-33581A8B4818}" destId="{F768D22F-9A53-4C17-B04F-E356AD1DD576}" srcOrd="1" destOrd="0" presId="urn:microsoft.com/office/officeart/2005/8/layout/lProcess2"/>
    <dgm:cxn modelId="{6F0B13B9-261C-4753-8341-F27459CF7DFC}" type="presOf" srcId="{1D7976A3-33D2-406D-AA99-288B72F8D984}" destId="{BFC7E784-F12E-45C8-8824-58E09CE48032}" srcOrd="0" destOrd="0" presId="urn:microsoft.com/office/officeart/2005/8/layout/lProcess2"/>
    <dgm:cxn modelId="{AB222924-9A27-4217-B6A5-D32E0F0C427D}" type="presOf" srcId="{E9E143A5-1DC1-4EB4-A3B8-8CA918ABB30C}" destId="{AE1CC3C2-FD7C-4D7A-B84B-B17FC7E19D77}" srcOrd="0" destOrd="0" presId="urn:microsoft.com/office/officeart/2005/8/layout/lProcess2"/>
    <dgm:cxn modelId="{4B9ED9E1-A2FE-4C68-9DAB-C2E3BEC28AD5}" srcId="{2E9D024B-919E-4202-96C4-33581A8B4818}" destId="{24E79DEF-9DD3-4A79-888C-66E956AB3570}" srcOrd="0" destOrd="0" parTransId="{229E448F-0573-41F5-AD8A-F6D7344B0DDF}" sibTransId="{755E797A-8746-4DB4-9013-B6E817C2AF8A}"/>
    <dgm:cxn modelId="{7E1000EB-D0C3-40B1-AA42-5852A2841BB5}" srcId="{E9E143A5-1DC1-4EB4-A3B8-8CA918ABB30C}" destId="{2E9D024B-919E-4202-96C4-33581A8B4818}" srcOrd="3" destOrd="0" parTransId="{588A0F8A-9A5C-4E7E-87FA-62D1643F9773}" sibTransId="{E2C087F6-1ACD-4502-A18F-2A706B1138AB}"/>
    <dgm:cxn modelId="{06AF63C1-B842-460F-B0DD-B1BC95B47185}" srcId="{E9E143A5-1DC1-4EB4-A3B8-8CA918ABB30C}" destId="{F3C55428-C3E4-4473-85CB-6C5B8CFCD8C1}" srcOrd="2" destOrd="0" parTransId="{0CC73144-3B66-492F-B4C1-F783A24996A9}" sibTransId="{D84EA1D0-CD0E-45BC-9292-61FD0B5A22C0}"/>
    <dgm:cxn modelId="{F21FBF0B-72B3-4A67-A1D2-9EDF08943876}" type="presOf" srcId="{F3C55428-C3E4-4473-85CB-6C5B8CFCD8C1}" destId="{83F34B18-95A0-44E4-89F6-8C5B0781B0D7}" srcOrd="1" destOrd="0" presId="urn:microsoft.com/office/officeart/2005/8/layout/lProcess2"/>
    <dgm:cxn modelId="{2875C9D1-539B-4D03-93F2-30E3C48812DE}" srcId="{1D7976A3-33D2-406D-AA99-288B72F8D984}" destId="{98CF61DC-539E-4AB7-B0FA-9F90AC587DFA}" srcOrd="0" destOrd="0" parTransId="{45AB5DBE-BEF3-4BEA-B2A4-ACA5E64F39BD}" sibTransId="{B8D8BC8C-60B1-4EC7-BDC7-2A9A816D9FC9}"/>
    <dgm:cxn modelId="{E8ADD68E-D4A1-4AA8-8876-550DDBFAF856}" srcId="{3FCF842D-4A93-420E-B432-996B364D05BC}" destId="{06F99A15-8D68-4597-B921-20E23B41BAA1}" srcOrd="0" destOrd="0" parTransId="{A4646AEA-5EF6-4760-A9D8-95F96BCD8E0D}" sibTransId="{438F1AF8-EE7A-4BE3-BF47-E187C6186293}"/>
    <dgm:cxn modelId="{B02CFBFA-C6CE-439E-ABF3-A5B106AEFDBA}" type="presOf" srcId="{2E9D024B-919E-4202-96C4-33581A8B4818}" destId="{D3519D4C-D2D7-4677-91D1-B820D30C7D1D}" srcOrd="0" destOrd="0" presId="urn:microsoft.com/office/officeart/2005/8/layout/lProcess2"/>
    <dgm:cxn modelId="{4F4443D6-1195-44D0-B9D7-DF2F8AE47B0C}" type="presOf" srcId="{98CF61DC-539E-4AB7-B0FA-9F90AC587DFA}" destId="{ED0BABBC-C23E-4147-BA42-4B89D3FAF1AF}" srcOrd="0" destOrd="0" presId="urn:microsoft.com/office/officeart/2005/8/layout/lProcess2"/>
    <dgm:cxn modelId="{177E7BE0-7002-4823-8A7A-CEA80B1F2375}" type="presOf" srcId="{06F99A15-8D68-4597-B921-20E23B41BAA1}" destId="{B327C33A-8AC5-4FDD-B510-4FF46CAECBCB}" srcOrd="0" destOrd="0" presId="urn:microsoft.com/office/officeart/2005/8/layout/lProcess2"/>
    <dgm:cxn modelId="{3596DA29-A750-4087-BC12-22A336CD5185}" type="presOf" srcId="{1D7976A3-33D2-406D-AA99-288B72F8D984}" destId="{13EEF855-1D6A-4994-94A0-2458ABC56694}" srcOrd="1" destOrd="0" presId="urn:microsoft.com/office/officeart/2005/8/layout/lProcess2"/>
    <dgm:cxn modelId="{9DC56AB0-5FD6-4C6F-ACFD-DDE133954C17}" type="presParOf" srcId="{AE1CC3C2-FD7C-4D7A-B84B-B17FC7E19D77}" destId="{F18FE7E9-89E4-4030-BCE2-E2EE789E8D8F}" srcOrd="0" destOrd="0" presId="urn:microsoft.com/office/officeart/2005/8/layout/lProcess2"/>
    <dgm:cxn modelId="{2C6DF8F5-45A1-4F68-BAD9-06C16084028A}" type="presParOf" srcId="{F18FE7E9-89E4-4030-BCE2-E2EE789E8D8F}" destId="{BFC7E784-F12E-45C8-8824-58E09CE48032}" srcOrd="0" destOrd="0" presId="urn:microsoft.com/office/officeart/2005/8/layout/lProcess2"/>
    <dgm:cxn modelId="{451D4747-BF84-4349-A217-665C35FA5ACD}" type="presParOf" srcId="{F18FE7E9-89E4-4030-BCE2-E2EE789E8D8F}" destId="{13EEF855-1D6A-4994-94A0-2458ABC56694}" srcOrd="1" destOrd="0" presId="urn:microsoft.com/office/officeart/2005/8/layout/lProcess2"/>
    <dgm:cxn modelId="{B6820983-052E-4FE3-B445-E5331840DE89}" type="presParOf" srcId="{F18FE7E9-89E4-4030-BCE2-E2EE789E8D8F}" destId="{6F18A920-C667-4441-8E71-7FE253C1D321}" srcOrd="2" destOrd="0" presId="urn:microsoft.com/office/officeart/2005/8/layout/lProcess2"/>
    <dgm:cxn modelId="{08E7DBC3-2295-4B8A-A698-DF79C1D3A7C3}" type="presParOf" srcId="{6F18A920-C667-4441-8E71-7FE253C1D321}" destId="{5E8080EC-07DF-4CAC-913B-684CF711AF3C}" srcOrd="0" destOrd="0" presId="urn:microsoft.com/office/officeart/2005/8/layout/lProcess2"/>
    <dgm:cxn modelId="{1C655ED4-65CC-492A-86DC-BF3F7A025432}" type="presParOf" srcId="{5E8080EC-07DF-4CAC-913B-684CF711AF3C}" destId="{ED0BABBC-C23E-4147-BA42-4B89D3FAF1AF}" srcOrd="0" destOrd="0" presId="urn:microsoft.com/office/officeart/2005/8/layout/lProcess2"/>
    <dgm:cxn modelId="{6A228493-E5C8-4F8A-8901-1A907024A5E0}" type="presParOf" srcId="{AE1CC3C2-FD7C-4D7A-B84B-B17FC7E19D77}" destId="{F4D15A90-07B3-427B-AD3A-CF99AF949F73}" srcOrd="1" destOrd="0" presId="urn:microsoft.com/office/officeart/2005/8/layout/lProcess2"/>
    <dgm:cxn modelId="{CDA408C7-D336-4ABA-9099-4C65ABBE1CF1}" type="presParOf" srcId="{AE1CC3C2-FD7C-4D7A-B84B-B17FC7E19D77}" destId="{7ED7EDFF-5AF8-43B9-A54C-311C8609060A}" srcOrd="2" destOrd="0" presId="urn:microsoft.com/office/officeart/2005/8/layout/lProcess2"/>
    <dgm:cxn modelId="{EF1543C1-3498-49C8-A277-8283F996601E}" type="presParOf" srcId="{7ED7EDFF-5AF8-43B9-A54C-311C8609060A}" destId="{B9257D1E-A087-4983-A9C2-856494AB4855}" srcOrd="0" destOrd="0" presId="urn:microsoft.com/office/officeart/2005/8/layout/lProcess2"/>
    <dgm:cxn modelId="{CA4D9CB3-8862-4202-8EBC-842FE0A6C3B1}" type="presParOf" srcId="{7ED7EDFF-5AF8-43B9-A54C-311C8609060A}" destId="{804FC565-42F3-4491-B782-5E580971D4A8}" srcOrd="1" destOrd="0" presId="urn:microsoft.com/office/officeart/2005/8/layout/lProcess2"/>
    <dgm:cxn modelId="{5194AC53-F7E4-43B3-B52F-7568DEE6EFAE}" type="presParOf" srcId="{7ED7EDFF-5AF8-43B9-A54C-311C8609060A}" destId="{3BA7298A-D74F-4CA6-8426-1B3EEB49B9D6}" srcOrd="2" destOrd="0" presId="urn:microsoft.com/office/officeart/2005/8/layout/lProcess2"/>
    <dgm:cxn modelId="{14C27A0D-9007-4C93-83DC-157A0D6B92A2}" type="presParOf" srcId="{3BA7298A-D74F-4CA6-8426-1B3EEB49B9D6}" destId="{7FBB83A1-0B93-4293-A222-6E442C8F0974}" srcOrd="0" destOrd="0" presId="urn:microsoft.com/office/officeart/2005/8/layout/lProcess2"/>
    <dgm:cxn modelId="{3B1274B9-6631-4D2B-85B4-E64172AB92C2}" type="presParOf" srcId="{7FBB83A1-0B93-4293-A222-6E442C8F0974}" destId="{B327C33A-8AC5-4FDD-B510-4FF46CAECBCB}" srcOrd="0" destOrd="0" presId="urn:microsoft.com/office/officeart/2005/8/layout/lProcess2"/>
    <dgm:cxn modelId="{F7CC6745-F1C6-4E29-9799-BDEB47EA8ECD}" type="presParOf" srcId="{AE1CC3C2-FD7C-4D7A-B84B-B17FC7E19D77}" destId="{1307AA34-F47F-45FA-B8AC-15231B619A7C}" srcOrd="3" destOrd="0" presId="urn:microsoft.com/office/officeart/2005/8/layout/lProcess2"/>
    <dgm:cxn modelId="{F7D2971D-20BA-4792-9D11-2CBFF52E558B}" type="presParOf" srcId="{AE1CC3C2-FD7C-4D7A-B84B-B17FC7E19D77}" destId="{4CBC26AF-110B-4B4A-8109-8FE3EBC53A30}" srcOrd="4" destOrd="0" presId="urn:microsoft.com/office/officeart/2005/8/layout/lProcess2"/>
    <dgm:cxn modelId="{C70BA0C4-0A21-42CE-AE30-EE60330453E8}" type="presParOf" srcId="{4CBC26AF-110B-4B4A-8109-8FE3EBC53A30}" destId="{BB50CCA0-8011-4044-8AA4-44C8683C4B67}" srcOrd="0" destOrd="0" presId="urn:microsoft.com/office/officeart/2005/8/layout/lProcess2"/>
    <dgm:cxn modelId="{C17DADAE-DAAA-4CB1-902F-E73CF2E71D79}" type="presParOf" srcId="{4CBC26AF-110B-4B4A-8109-8FE3EBC53A30}" destId="{83F34B18-95A0-44E4-89F6-8C5B0781B0D7}" srcOrd="1" destOrd="0" presId="urn:microsoft.com/office/officeart/2005/8/layout/lProcess2"/>
    <dgm:cxn modelId="{9048CFDD-66A3-4D79-AB23-46A49BC46983}" type="presParOf" srcId="{4CBC26AF-110B-4B4A-8109-8FE3EBC53A30}" destId="{8B712730-0940-44C4-B31C-7342D04141FE}" srcOrd="2" destOrd="0" presId="urn:microsoft.com/office/officeart/2005/8/layout/lProcess2"/>
    <dgm:cxn modelId="{255980CE-3939-47F9-ABFB-0B118A0B266B}" type="presParOf" srcId="{8B712730-0940-44C4-B31C-7342D04141FE}" destId="{FDEA0A90-1E2F-4156-AD08-6F8EF6B09347}" srcOrd="0" destOrd="0" presId="urn:microsoft.com/office/officeart/2005/8/layout/lProcess2"/>
    <dgm:cxn modelId="{CACE3923-1A0C-4515-B9A2-D3D1C7D28D52}" type="presParOf" srcId="{FDEA0A90-1E2F-4156-AD08-6F8EF6B09347}" destId="{A7D77AAD-F057-4F6D-9B5B-B7CEA5AB8ECA}" srcOrd="0" destOrd="0" presId="urn:microsoft.com/office/officeart/2005/8/layout/lProcess2"/>
    <dgm:cxn modelId="{43651DBD-3C31-4A08-B681-DD3627E8A707}" type="presParOf" srcId="{AE1CC3C2-FD7C-4D7A-B84B-B17FC7E19D77}" destId="{583D25B9-7200-4212-B4CA-56D8206297DD}" srcOrd="5" destOrd="0" presId="urn:microsoft.com/office/officeart/2005/8/layout/lProcess2"/>
    <dgm:cxn modelId="{35730F0E-6141-458F-96B8-924904D1806C}" type="presParOf" srcId="{AE1CC3C2-FD7C-4D7A-B84B-B17FC7E19D77}" destId="{830C0112-B395-4C18-9051-C644F7DBAD59}" srcOrd="6" destOrd="0" presId="urn:microsoft.com/office/officeart/2005/8/layout/lProcess2"/>
    <dgm:cxn modelId="{9C2A8460-C95A-4882-8274-B4D1B20EE2AA}" type="presParOf" srcId="{830C0112-B395-4C18-9051-C644F7DBAD59}" destId="{D3519D4C-D2D7-4677-91D1-B820D30C7D1D}" srcOrd="0" destOrd="0" presId="urn:microsoft.com/office/officeart/2005/8/layout/lProcess2"/>
    <dgm:cxn modelId="{A68A002A-89D6-4732-BFC5-33EBA00F619C}" type="presParOf" srcId="{830C0112-B395-4C18-9051-C644F7DBAD59}" destId="{F768D22F-9A53-4C17-B04F-E356AD1DD576}" srcOrd="1" destOrd="0" presId="urn:microsoft.com/office/officeart/2005/8/layout/lProcess2"/>
    <dgm:cxn modelId="{A202A36B-C792-4302-A0E9-79E275836CED}" type="presParOf" srcId="{830C0112-B395-4C18-9051-C644F7DBAD59}" destId="{20CB260D-C4A7-48B3-9C63-111B23E7EFAD}" srcOrd="2" destOrd="0" presId="urn:microsoft.com/office/officeart/2005/8/layout/lProcess2"/>
    <dgm:cxn modelId="{678F26E5-DD29-49B9-B0EB-E7B53115625B}" type="presParOf" srcId="{20CB260D-C4A7-48B3-9C63-111B23E7EFAD}" destId="{BFD8936A-AF18-4AC4-AE38-DF03357572E1}" srcOrd="0" destOrd="0" presId="urn:microsoft.com/office/officeart/2005/8/layout/lProcess2"/>
    <dgm:cxn modelId="{7EB34057-2010-449C-80FF-F1AC33D51F5C}" type="presParOf" srcId="{BFD8936A-AF18-4AC4-AE38-DF03357572E1}" destId="{F6056C19-B1CF-47C6-8AC2-D8CE52BB9921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A2D84E2-C0D8-4BD2-8A7F-13399B40255C}" type="doc">
      <dgm:prSet loTypeId="urn:microsoft.com/office/officeart/2005/8/layout/target3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357DE684-022D-4497-A4CA-4A21A4672A73}">
      <dgm:prSet phldrT="[Текст]" custT="1"/>
      <dgm:spPr/>
      <dgm:t>
        <a:bodyPr/>
        <a:lstStyle/>
        <a:p>
          <a:r>
            <a:rPr lang="ru-RU" sz="3200" dirty="0" smtClean="0"/>
            <a:t>мифологическое</a:t>
          </a:r>
          <a:endParaRPr lang="ru-RU" sz="3200" dirty="0"/>
        </a:p>
      </dgm:t>
    </dgm:pt>
    <dgm:pt modelId="{EBA32D71-31EC-449E-8339-F43B69CB6CFC}" type="parTrans" cxnId="{E7E1997D-F036-49EB-9E70-4AD7F9E19EFB}">
      <dgm:prSet/>
      <dgm:spPr/>
      <dgm:t>
        <a:bodyPr/>
        <a:lstStyle/>
        <a:p>
          <a:endParaRPr lang="ru-RU"/>
        </a:p>
      </dgm:t>
    </dgm:pt>
    <dgm:pt modelId="{2C529BDE-35EA-41D1-A023-FC01E58520B3}" type="sibTrans" cxnId="{E7E1997D-F036-49EB-9E70-4AD7F9E19EFB}">
      <dgm:prSet/>
      <dgm:spPr/>
      <dgm:t>
        <a:bodyPr/>
        <a:lstStyle/>
        <a:p>
          <a:endParaRPr lang="ru-RU"/>
        </a:p>
      </dgm:t>
    </dgm:pt>
    <dgm:pt modelId="{078F472B-0149-4EF4-9E1B-19B5855509E0}">
      <dgm:prSet phldrT="[Текст]" custT="1"/>
      <dgm:spPr/>
      <dgm:t>
        <a:bodyPr/>
        <a:lstStyle/>
        <a:p>
          <a:r>
            <a:rPr lang="ru-RU" sz="3200" dirty="0" smtClean="0"/>
            <a:t>обыденное</a:t>
          </a:r>
          <a:endParaRPr lang="ru-RU" sz="3200" dirty="0"/>
        </a:p>
      </dgm:t>
    </dgm:pt>
    <dgm:pt modelId="{30040009-A533-4C35-93E3-439913D69C24}" type="parTrans" cxnId="{F39B4110-1567-4849-8FDA-C73B0CEADC2D}">
      <dgm:prSet/>
      <dgm:spPr/>
      <dgm:t>
        <a:bodyPr/>
        <a:lstStyle/>
        <a:p>
          <a:endParaRPr lang="ru-RU"/>
        </a:p>
      </dgm:t>
    </dgm:pt>
    <dgm:pt modelId="{951906E5-E67D-4CC3-84AE-EC5E43AB859C}" type="sibTrans" cxnId="{F39B4110-1567-4849-8FDA-C73B0CEADC2D}">
      <dgm:prSet/>
      <dgm:spPr/>
      <dgm:t>
        <a:bodyPr/>
        <a:lstStyle/>
        <a:p>
          <a:endParaRPr lang="ru-RU"/>
        </a:p>
      </dgm:t>
    </dgm:pt>
    <dgm:pt modelId="{7E448A6C-1667-44D6-BB35-D217CB2D323D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200" dirty="0" smtClean="0"/>
            <a:t>религиозное</a:t>
          </a:r>
        </a:p>
        <a:p>
          <a:r>
            <a:rPr lang="ru-RU" sz="3200" dirty="0" smtClean="0"/>
            <a:t>Художественное</a:t>
          </a:r>
          <a:endParaRPr lang="ru-RU" sz="3200" dirty="0"/>
        </a:p>
      </dgm:t>
    </dgm:pt>
    <dgm:pt modelId="{5A066632-4135-44B1-B320-44661F57D311}" type="parTrans" cxnId="{6B950A30-6355-451A-BD8D-80F40ABE5FD9}">
      <dgm:prSet/>
      <dgm:spPr/>
      <dgm:t>
        <a:bodyPr/>
        <a:lstStyle/>
        <a:p>
          <a:endParaRPr lang="ru-RU"/>
        </a:p>
      </dgm:t>
    </dgm:pt>
    <dgm:pt modelId="{FB55250C-1065-4D9D-873A-2FC737AA29BD}" type="sibTrans" cxnId="{6B950A30-6355-451A-BD8D-80F40ABE5FD9}">
      <dgm:prSet/>
      <dgm:spPr/>
      <dgm:t>
        <a:bodyPr/>
        <a:lstStyle/>
        <a:p>
          <a:endParaRPr lang="ru-RU"/>
        </a:p>
      </dgm:t>
    </dgm:pt>
    <dgm:pt modelId="{D91BA7C6-1EF7-4A14-91C0-6BFE51A86270}">
      <dgm:prSet phldrT="[Текст]" custT="1"/>
      <dgm:spPr/>
      <dgm:t>
        <a:bodyPr/>
        <a:lstStyle/>
        <a:p>
          <a:r>
            <a:rPr lang="ru-RU" sz="3200" dirty="0" smtClean="0"/>
            <a:t>Научное</a:t>
          </a:r>
          <a:endParaRPr lang="ru-RU" sz="3200" dirty="0"/>
        </a:p>
      </dgm:t>
    </dgm:pt>
    <dgm:pt modelId="{2666DF03-5078-484B-8A9D-04C324E91908}" type="parTrans" cxnId="{8F57C454-5E36-4019-AA67-77D725941909}">
      <dgm:prSet/>
      <dgm:spPr/>
      <dgm:t>
        <a:bodyPr/>
        <a:lstStyle/>
        <a:p>
          <a:endParaRPr lang="ru-RU"/>
        </a:p>
      </dgm:t>
    </dgm:pt>
    <dgm:pt modelId="{07857799-A43B-4978-BAE1-94A371986BEF}" type="sibTrans" cxnId="{8F57C454-5E36-4019-AA67-77D725941909}">
      <dgm:prSet/>
      <dgm:spPr/>
      <dgm:t>
        <a:bodyPr/>
        <a:lstStyle/>
        <a:p>
          <a:endParaRPr lang="ru-RU"/>
        </a:p>
      </dgm:t>
    </dgm:pt>
    <dgm:pt modelId="{3C933E6B-3E2F-4FE6-89C3-46659568BC27}">
      <dgm:prSet phldrT="[Текст]" custT="1"/>
      <dgm:spPr/>
      <dgm:t>
        <a:bodyPr/>
        <a:lstStyle/>
        <a:p>
          <a:r>
            <a:rPr lang="ru-RU" sz="3200" dirty="0" smtClean="0"/>
            <a:t>философское</a:t>
          </a:r>
          <a:endParaRPr lang="ru-RU" sz="3200" dirty="0"/>
        </a:p>
      </dgm:t>
    </dgm:pt>
    <dgm:pt modelId="{0D088FC0-6EE2-4062-941A-FED7633E90A1}" type="parTrans" cxnId="{2B2FE58E-6834-405E-ADBE-070E0AC0EAE0}">
      <dgm:prSet/>
      <dgm:spPr/>
      <dgm:t>
        <a:bodyPr/>
        <a:lstStyle/>
        <a:p>
          <a:endParaRPr lang="ru-RU"/>
        </a:p>
      </dgm:t>
    </dgm:pt>
    <dgm:pt modelId="{FC4241E0-965E-482C-84C0-9319E15C6B42}" type="sibTrans" cxnId="{2B2FE58E-6834-405E-ADBE-070E0AC0EAE0}">
      <dgm:prSet/>
      <dgm:spPr/>
      <dgm:t>
        <a:bodyPr/>
        <a:lstStyle/>
        <a:p>
          <a:endParaRPr lang="ru-RU"/>
        </a:p>
      </dgm:t>
    </dgm:pt>
    <dgm:pt modelId="{96AAF465-CE14-4A15-AAD5-6C0817C341C7}" type="pres">
      <dgm:prSet presAssocID="{5A2D84E2-C0D8-4BD2-8A7F-13399B40255C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9905A689-400A-495F-B951-9CABB165A4D5}" type="pres">
      <dgm:prSet presAssocID="{357DE684-022D-4497-A4CA-4A21A4672A73}" presName="circle1" presStyleLbl="node1" presStyleIdx="0" presStyleCnt="5"/>
      <dgm:spPr/>
    </dgm:pt>
    <dgm:pt modelId="{11C5D620-9522-4AE1-95DC-8A59111A459B}" type="pres">
      <dgm:prSet presAssocID="{357DE684-022D-4497-A4CA-4A21A4672A73}" presName="space" presStyleCnt="0"/>
      <dgm:spPr/>
    </dgm:pt>
    <dgm:pt modelId="{A82228DA-7330-45C1-AC40-91576137B0DE}" type="pres">
      <dgm:prSet presAssocID="{357DE684-022D-4497-A4CA-4A21A4672A73}" presName="rect1" presStyleLbl="alignAcc1" presStyleIdx="0" presStyleCnt="5"/>
      <dgm:spPr/>
      <dgm:t>
        <a:bodyPr/>
        <a:lstStyle/>
        <a:p>
          <a:endParaRPr lang="ru-RU"/>
        </a:p>
      </dgm:t>
    </dgm:pt>
    <dgm:pt modelId="{879913F7-8478-4DBE-9850-937E59BEA313}" type="pres">
      <dgm:prSet presAssocID="{078F472B-0149-4EF4-9E1B-19B5855509E0}" presName="vertSpace2" presStyleLbl="node1" presStyleIdx="0" presStyleCnt="5"/>
      <dgm:spPr/>
    </dgm:pt>
    <dgm:pt modelId="{ED56194D-953F-42B4-9598-59F351D62D4A}" type="pres">
      <dgm:prSet presAssocID="{078F472B-0149-4EF4-9E1B-19B5855509E0}" presName="circle2" presStyleLbl="node1" presStyleIdx="1" presStyleCnt="5"/>
      <dgm:spPr/>
    </dgm:pt>
    <dgm:pt modelId="{CAAAFA88-91D6-4C09-A745-37915EF65EA7}" type="pres">
      <dgm:prSet presAssocID="{078F472B-0149-4EF4-9E1B-19B5855509E0}" presName="rect2" presStyleLbl="alignAcc1" presStyleIdx="1" presStyleCnt="5"/>
      <dgm:spPr/>
    </dgm:pt>
    <dgm:pt modelId="{0B020766-1357-4656-8D1F-F7E61327C766}" type="pres">
      <dgm:prSet presAssocID="{7E448A6C-1667-44D6-BB35-D217CB2D323D}" presName="vertSpace3" presStyleLbl="node1" presStyleIdx="1" presStyleCnt="5"/>
      <dgm:spPr/>
    </dgm:pt>
    <dgm:pt modelId="{F2CFE6F0-90ED-48C6-8A76-3D95689A7CEA}" type="pres">
      <dgm:prSet presAssocID="{7E448A6C-1667-44D6-BB35-D217CB2D323D}" presName="circle3" presStyleLbl="node1" presStyleIdx="2" presStyleCnt="5"/>
      <dgm:spPr/>
    </dgm:pt>
    <dgm:pt modelId="{9AA212D6-0962-4238-A794-A9783C2A07C0}" type="pres">
      <dgm:prSet presAssocID="{7E448A6C-1667-44D6-BB35-D217CB2D323D}" presName="rect3" presStyleLbl="alignAcc1" presStyleIdx="2" presStyleCnt="5"/>
      <dgm:spPr/>
    </dgm:pt>
    <dgm:pt modelId="{B74CE461-8F22-4151-B0F5-9EEA1F39366F}" type="pres">
      <dgm:prSet presAssocID="{D91BA7C6-1EF7-4A14-91C0-6BFE51A86270}" presName="vertSpace4" presStyleLbl="node1" presStyleIdx="2" presStyleCnt="5"/>
      <dgm:spPr/>
    </dgm:pt>
    <dgm:pt modelId="{725172DC-A6E4-41AC-85C2-2E8A64EF4CE5}" type="pres">
      <dgm:prSet presAssocID="{D91BA7C6-1EF7-4A14-91C0-6BFE51A86270}" presName="circle4" presStyleLbl="node1" presStyleIdx="3" presStyleCnt="5"/>
      <dgm:spPr/>
    </dgm:pt>
    <dgm:pt modelId="{8E1352F5-7FB2-4DA6-8BA6-BC431205BB94}" type="pres">
      <dgm:prSet presAssocID="{D91BA7C6-1EF7-4A14-91C0-6BFE51A86270}" presName="rect4" presStyleLbl="alignAcc1" presStyleIdx="3" presStyleCnt="5"/>
      <dgm:spPr/>
    </dgm:pt>
    <dgm:pt modelId="{A4507653-09F0-47B9-B127-FDA677D8747A}" type="pres">
      <dgm:prSet presAssocID="{3C933E6B-3E2F-4FE6-89C3-46659568BC27}" presName="vertSpace5" presStyleLbl="node1" presStyleIdx="3" presStyleCnt="5"/>
      <dgm:spPr/>
    </dgm:pt>
    <dgm:pt modelId="{68EE4C2B-A863-4A7A-9F80-C167091B9099}" type="pres">
      <dgm:prSet presAssocID="{3C933E6B-3E2F-4FE6-89C3-46659568BC27}" presName="circle5" presStyleLbl="node1" presStyleIdx="4" presStyleCnt="5"/>
      <dgm:spPr/>
    </dgm:pt>
    <dgm:pt modelId="{0EB6FD2F-B11A-4031-851B-D04B52C01721}" type="pres">
      <dgm:prSet presAssocID="{3C933E6B-3E2F-4FE6-89C3-46659568BC27}" presName="rect5" presStyleLbl="alignAcc1" presStyleIdx="4" presStyleCnt="5"/>
      <dgm:spPr/>
    </dgm:pt>
    <dgm:pt modelId="{DC15372B-1D7C-4336-B28F-53AF9B0961C2}" type="pres">
      <dgm:prSet presAssocID="{357DE684-022D-4497-A4CA-4A21A4672A73}" presName="rect1ParTxNoCh" presStyleLbl="alignAcc1" presStyleIdx="4" presStyleCnt="5">
        <dgm:presLayoutVars>
          <dgm:chMax val="1"/>
          <dgm:bulletEnabled val="1"/>
        </dgm:presLayoutVars>
      </dgm:prSet>
      <dgm:spPr/>
    </dgm:pt>
    <dgm:pt modelId="{D065C5C4-1B78-4D1E-90A9-C71FC986C12A}" type="pres">
      <dgm:prSet presAssocID="{078F472B-0149-4EF4-9E1B-19B5855509E0}" presName="rect2ParTxNoCh" presStyleLbl="alignAcc1" presStyleIdx="4" presStyleCnt="5">
        <dgm:presLayoutVars>
          <dgm:chMax val="1"/>
          <dgm:bulletEnabled val="1"/>
        </dgm:presLayoutVars>
      </dgm:prSet>
      <dgm:spPr/>
    </dgm:pt>
    <dgm:pt modelId="{155BCDB5-5C52-468B-ADF4-D442196AEDBE}" type="pres">
      <dgm:prSet presAssocID="{7E448A6C-1667-44D6-BB35-D217CB2D323D}" presName="rect3ParTxNoCh" presStyleLbl="alignAcc1" presStyleIdx="4" presStyleCnt="5">
        <dgm:presLayoutVars>
          <dgm:chMax val="1"/>
          <dgm:bulletEnabled val="1"/>
        </dgm:presLayoutVars>
      </dgm:prSet>
      <dgm:spPr/>
    </dgm:pt>
    <dgm:pt modelId="{D8656AE3-5A03-4F89-9C31-348CA4E674CE}" type="pres">
      <dgm:prSet presAssocID="{D91BA7C6-1EF7-4A14-91C0-6BFE51A86270}" presName="rect4ParTxNoCh" presStyleLbl="alignAcc1" presStyleIdx="4" presStyleCnt="5">
        <dgm:presLayoutVars>
          <dgm:chMax val="1"/>
          <dgm:bulletEnabled val="1"/>
        </dgm:presLayoutVars>
      </dgm:prSet>
      <dgm:spPr/>
    </dgm:pt>
    <dgm:pt modelId="{CBA6A451-8880-492F-A865-4467940E4D73}" type="pres">
      <dgm:prSet presAssocID="{3C933E6B-3E2F-4FE6-89C3-46659568BC27}" presName="rect5ParTxNoCh" presStyleLbl="alignAcc1" presStyleIdx="4" presStyleCnt="5">
        <dgm:presLayoutVars>
          <dgm:chMax val="1"/>
          <dgm:bulletEnabled val="1"/>
        </dgm:presLayoutVars>
      </dgm:prSet>
      <dgm:spPr/>
    </dgm:pt>
  </dgm:ptLst>
  <dgm:cxnLst>
    <dgm:cxn modelId="{04EE4421-63D3-44DC-A9D1-2616B1D0D4F1}" type="presOf" srcId="{5A2D84E2-C0D8-4BD2-8A7F-13399B40255C}" destId="{96AAF465-CE14-4A15-AAD5-6C0817C341C7}" srcOrd="0" destOrd="0" presId="urn:microsoft.com/office/officeart/2005/8/layout/target3"/>
    <dgm:cxn modelId="{2B2FE58E-6834-405E-ADBE-070E0AC0EAE0}" srcId="{5A2D84E2-C0D8-4BD2-8A7F-13399B40255C}" destId="{3C933E6B-3E2F-4FE6-89C3-46659568BC27}" srcOrd="4" destOrd="0" parTransId="{0D088FC0-6EE2-4062-941A-FED7633E90A1}" sibTransId="{FC4241E0-965E-482C-84C0-9319E15C6B42}"/>
    <dgm:cxn modelId="{8547F268-206F-4785-BBC2-4EFD8CC8EBD7}" type="presOf" srcId="{7E448A6C-1667-44D6-BB35-D217CB2D323D}" destId="{155BCDB5-5C52-468B-ADF4-D442196AEDBE}" srcOrd="1" destOrd="0" presId="urn:microsoft.com/office/officeart/2005/8/layout/target3"/>
    <dgm:cxn modelId="{928E2244-7FE8-46D2-93BD-5CC0EC690436}" type="presOf" srcId="{7E448A6C-1667-44D6-BB35-D217CB2D323D}" destId="{9AA212D6-0962-4238-A794-A9783C2A07C0}" srcOrd="0" destOrd="0" presId="urn:microsoft.com/office/officeart/2005/8/layout/target3"/>
    <dgm:cxn modelId="{060EFB79-F0BD-4271-BA15-7853C8C369BC}" type="presOf" srcId="{3C933E6B-3E2F-4FE6-89C3-46659568BC27}" destId="{CBA6A451-8880-492F-A865-4467940E4D73}" srcOrd="1" destOrd="0" presId="urn:microsoft.com/office/officeart/2005/8/layout/target3"/>
    <dgm:cxn modelId="{8F57C454-5E36-4019-AA67-77D725941909}" srcId="{5A2D84E2-C0D8-4BD2-8A7F-13399B40255C}" destId="{D91BA7C6-1EF7-4A14-91C0-6BFE51A86270}" srcOrd="3" destOrd="0" parTransId="{2666DF03-5078-484B-8A9D-04C324E91908}" sibTransId="{07857799-A43B-4978-BAE1-94A371986BEF}"/>
    <dgm:cxn modelId="{B65C34B4-E717-4949-8B55-B0F76833FBF5}" type="presOf" srcId="{3C933E6B-3E2F-4FE6-89C3-46659568BC27}" destId="{0EB6FD2F-B11A-4031-851B-D04B52C01721}" srcOrd="0" destOrd="0" presId="urn:microsoft.com/office/officeart/2005/8/layout/target3"/>
    <dgm:cxn modelId="{F39B4110-1567-4849-8FDA-C73B0CEADC2D}" srcId="{5A2D84E2-C0D8-4BD2-8A7F-13399B40255C}" destId="{078F472B-0149-4EF4-9E1B-19B5855509E0}" srcOrd="1" destOrd="0" parTransId="{30040009-A533-4C35-93E3-439913D69C24}" sibTransId="{951906E5-E67D-4CC3-84AE-EC5E43AB859C}"/>
    <dgm:cxn modelId="{50FE8456-94C6-4A97-92A2-4D625E74A895}" type="presOf" srcId="{D91BA7C6-1EF7-4A14-91C0-6BFE51A86270}" destId="{D8656AE3-5A03-4F89-9C31-348CA4E674CE}" srcOrd="1" destOrd="0" presId="urn:microsoft.com/office/officeart/2005/8/layout/target3"/>
    <dgm:cxn modelId="{6B950A30-6355-451A-BD8D-80F40ABE5FD9}" srcId="{5A2D84E2-C0D8-4BD2-8A7F-13399B40255C}" destId="{7E448A6C-1667-44D6-BB35-D217CB2D323D}" srcOrd="2" destOrd="0" parTransId="{5A066632-4135-44B1-B320-44661F57D311}" sibTransId="{FB55250C-1065-4D9D-873A-2FC737AA29BD}"/>
    <dgm:cxn modelId="{675394AC-8F2B-4FFE-A558-55AC88501D97}" type="presOf" srcId="{078F472B-0149-4EF4-9E1B-19B5855509E0}" destId="{CAAAFA88-91D6-4C09-A745-37915EF65EA7}" srcOrd="0" destOrd="0" presId="urn:microsoft.com/office/officeart/2005/8/layout/target3"/>
    <dgm:cxn modelId="{E7E1997D-F036-49EB-9E70-4AD7F9E19EFB}" srcId="{5A2D84E2-C0D8-4BD2-8A7F-13399B40255C}" destId="{357DE684-022D-4497-A4CA-4A21A4672A73}" srcOrd="0" destOrd="0" parTransId="{EBA32D71-31EC-449E-8339-F43B69CB6CFC}" sibTransId="{2C529BDE-35EA-41D1-A023-FC01E58520B3}"/>
    <dgm:cxn modelId="{4F4E6BB4-F37F-4B72-8E58-BDB982B97EA8}" type="presOf" srcId="{357DE684-022D-4497-A4CA-4A21A4672A73}" destId="{A82228DA-7330-45C1-AC40-91576137B0DE}" srcOrd="0" destOrd="0" presId="urn:microsoft.com/office/officeart/2005/8/layout/target3"/>
    <dgm:cxn modelId="{432EF8F0-26EC-4076-872C-D8E7465CABFB}" type="presOf" srcId="{078F472B-0149-4EF4-9E1B-19B5855509E0}" destId="{D065C5C4-1B78-4D1E-90A9-C71FC986C12A}" srcOrd="1" destOrd="0" presId="urn:microsoft.com/office/officeart/2005/8/layout/target3"/>
    <dgm:cxn modelId="{D462BC2A-6E00-4E47-A0EC-038003CEB4C7}" type="presOf" srcId="{D91BA7C6-1EF7-4A14-91C0-6BFE51A86270}" destId="{8E1352F5-7FB2-4DA6-8BA6-BC431205BB94}" srcOrd="0" destOrd="0" presId="urn:microsoft.com/office/officeart/2005/8/layout/target3"/>
    <dgm:cxn modelId="{5401CBD3-66A9-476D-BA04-2D2C89D3355C}" type="presOf" srcId="{357DE684-022D-4497-A4CA-4A21A4672A73}" destId="{DC15372B-1D7C-4336-B28F-53AF9B0961C2}" srcOrd="1" destOrd="0" presId="urn:microsoft.com/office/officeart/2005/8/layout/target3"/>
    <dgm:cxn modelId="{286D81DE-542B-4E81-933C-92DCF77F9993}" type="presParOf" srcId="{96AAF465-CE14-4A15-AAD5-6C0817C341C7}" destId="{9905A689-400A-495F-B951-9CABB165A4D5}" srcOrd="0" destOrd="0" presId="urn:microsoft.com/office/officeart/2005/8/layout/target3"/>
    <dgm:cxn modelId="{496EBA80-ADED-4D66-8F97-9AEF4EBE679E}" type="presParOf" srcId="{96AAF465-CE14-4A15-AAD5-6C0817C341C7}" destId="{11C5D620-9522-4AE1-95DC-8A59111A459B}" srcOrd="1" destOrd="0" presId="urn:microsoft.com/office/officeart/2005/8/layout/target3"/>
    <dgm:cxn modelId="{AD0CFB5D-2110-4410-B1A6-CD47882B81E7}" type="presParOf" srcId="{96AAF465-CE14-4A15-AAD5-6C0817C341C7}" destId="{A82228DA-7330-45C1-AC40-91576137B0DE}" srcOrd="2" destOrd="0" presId="urn:microsoft.com/office/officeart/2005/8/layout/target3"/>
    <dgm:cxn modelId="{31422955-19EE-4D14-8B71-5F3FC8358B95}" type="presParOf" srcId="{96AAF465-CE14-4A15-AAD5-6C0817C341C7}" destId="{879913F7-8478-4DBE-9850-937E59BEA313}" srcOrd="3" destOrd="0" presId="urn:microsoft.com/office/officeart/2005/8/layout/target3"/>
    <dgm:cxn modelId="{16388187-752C-4298-A827-2237F140FA32}" type="presParOf" srcId="{96AAF465-CE14-4A15-AAD5-6C0817C341C7}" destId="{ED56194D-953F-42B4-9598-59F351D62D4A}" srcOrd="4" destOrd="0" presId="urn:microsoft.com/office/officeart/2005/8/layout/target3"/>
    <dgm:cxn modelId="{84A475A0-59D6-4434-A8A3-63BF415160CB}" type="presParOf" srcId="{96AAF465-CE14-4A15-AAD5-6C0817C341C7}" destId="{CAAAFA88-91D6-4C09-A745-37915EF65EA7}" srcOrd="5" destOrd="0" presId="urn:microsoft.com/office/officeart/2005/8/layout/target3"/>
    <dgm:cxn modelId="{DB561A08-7700-472E-BC83-707AFCC2D509}" type="presParOf" srcId="{96AAF465-CE14-4A15-AAD5-6C0817C341C7}" destId="{0B020766-1357-4656-8D1F-F7E61327C766}" srcOrd="6" destOrd="0" presId="urn:microsoft.com/office/officeart/2005/8/layout/target3"/>
    <dgm:cxn modelId="{8CAEC4D1-41D7-42F7-ADE9-F9CC21D87CF4}" type="presParOf" srcId="{96AAF465-CE14-4A15-AAD5-6C0817C341C7}" destId="{F2CFE6F0-90ED-48C6-8A76-3D95689A7CEA}" srcOrd="7" destOrd="0" presId="urn:microsoft.com/office/officeart/2005/8/layout/target3"/>
    <dgm:cxn modelId="{B7B08271-65C3-4ACD-9453-E3A9612C3D2E}" type="presParOf" srcId="{96AAF465-CE14-4A15-AAD5-6C0817C341C7}" destId="{9AA212D6-0962-4238-A794-A9783C2A07C0}" srcOrd="8" destOrd="0" presId="urn:microsoft.com/office/officeart/2005/8/layout/target3"/>
    <dgm:cxn modelId="{B0CA73A2-3B5B-4618-A3AD-806A31516C67}" type="presParOf" srcId="{96AAF465-CE14-4A15-AAD5-6C0817C341C7}" destId="{B74CE461-8F22-4151-B0F5-9EEA1F39366F}" srcOrd="9" destOrd="0" presId="urn:microsoft.com/office/officeart/2005/8/layout/target3"/>
    <dgm:cxn modelId="{F20B2F71-266C-4C40-BF78-506CD3C7940B}" type="presParOf" srcId="{96AAF465-CE14-4A15-AAD5-6C0817C341C7}" destId="{725172DC-A6E4-41AC-85C2-2E8A64EF4CE5}" srcOrd="10" destOrd="0" presId="urn:microsoft.com/office/officeart/2005/8/layout/target3"/>
    <dgm:cxn modelId="{F0C4E80E-ABD9-484A-8293-E926FE639B17}" type="presParOf" srcId="{96AAF465-CE14-4A15-AAD5-6C0817C341C7}" destId="{8E1352F5-7FB2-4DA6-8BA6-BC431205BB94}" srcOrd="11" destOrd="0" presId="urn:microsoft.com/office/officeart/2005/8/layout/target3"/>
    <dgm:cxn modelId="{B830C4A2-1B41-4E4F-AFCA-31BA15C3FF2E}" type="presParOf" srcId="{96AAF465-CE14-4A15-AAD5-6C0817C341C7}" destId="{A4507653-09F0-47B9-B127-FDA677D8747A}" srcOrd="12" destOrd="0" presId="urn:microsoft.com/office/officeart/2005/8/layout/target3"/>
    <dgm:cxn modelId="{4A4FFEFF-E2DA-40C6-B316-F8F751EE6723}" type="presParOf" srcId="{96AAF465-CE14-4A15-AAD5-6C0817C341C7}" destId="{68EE4C2B-A863-4A7A-9F80-C167091B9099}" srcOrd="13" destOrd="0" presId="urn:microsoft.com/office/officeart/2005/8/layout/target3"/>
    <dgm:cxn modelId="{3F700ACE-429F-45E3-8D81-C29BD3539FB4}" type="presParOf" srcId="{96AAF465-CE14-4A15-AAD5-6C0817C341C7}" destId="{0EB6FD2F-B11A-4031-851B-D04B52C01721}" srcOrd="14" destOrd="0" presId="urn:microsoft.com/office/officeart/2005/8/layout/target3"/>
    <dgm:cxn modelId="{D5892E4C-71B1-4A76-86D0-09BDC0D3AE34}" type="presParOf" srcId="{96AAF465-CE14-4A15-AAD5-6C0817C341C7}" destId="{DC15372B-1D7C-4336-B28F-53AF9B0961C2}" srcOrd="15" destOrd="0" presId="urn:microsoft.com/office/officeart/2005/8/layout/target3"/>
    <dgm:cxn modelId="{C08CAFD6-A68C-4E1A-9E44-DA36E0A52ABD}" type="presParOf" srcId="{96AAF465-CE14-4A15-AAD5-6C0817C341C7}" destId="{D065C5C4-1B78-4D1E-90A9-C71FC986C12A}" srcOrd="16" destOrd="0" presId="urn:microsoft.com/office/officeart/2005/8/layout/target3"/>
    <dgm:cxn modelId="{6EC9A18F-A9CF-449B-A7AD-8262A5563AA0}" type="presParOf" srcId="{96AAF465-CE14-4A15-AAD5-6C0817C341C7}" destId="{155BCDB5-5C52-468B-ADF4-D442196AEDBE}" srcOrd="17" destOrd="0" presId="urn:microsoft.com/office/officeart/2005/8/layout/target3"/>
    <dgm:cxn modelId="{E0250F59-464C-4FC4-9F64-69B55CE534BF}" type="presParOf" srcId="{96AAF465-CE14-4A15-AAD5-6C0817C341C7}" destId="{D8656AE3-5A03-4F89-9C31-348CA4E674CE}" srcOrd="18" destOrd="0" presId="urn:microsoft.com/office/officeart/2005/8/layout/target3"/>
    <dgm:cxn modelId="{1C2F790D-25A8-47CE-9617-D95DB882B300}" type="presParOf" srcId="{96AAF465-CE14-4A15-AAD5-6C0817C341C7}" destId="{CBA6A451-8880-492F-A865-4467940E4D73}" srcOrd="1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6B8B34F-FF0E-446B-8AAF-E3525E2F3AF3}" type="doc">
      <dgm:prSet loTypeId="urn:microsoft.com/office/officeart/2005/8/layout/arrow2" loCatId="process" qsTypeId="urn:microsoft.com/office/officeart/2005/8/quickstyle/simple1" qsCatId="simple" csTypeId="urn:microsoft.com/office/officeart/2005/8/colors/accent6_5" csCatId="accent6" phldr="1"/>
      <dgm:spPr/>
    </dgm:pt>
    <dgm:pt modelId="{4315C8C1-E79D-4B55-B018-C26C71C86EAD}">
      <dgm:prSet phldrT="[Текст]"/>
      <dgm:spPr/>
      <dgm:t>
        <a:bodyPr/>
        <a:lstStyle/>
        <a:p>
          <a:r>
            <a:rPr lang="ru-RU" dirty="0" smtClean="0"/>
            <a:t>познание</a:t>
          </a:r>
          <a:endParaRPr lang="ru-RU" dirty="0"/>
        </a:p>
      </dgm:t>
    </dgm:pt>
    <dgm:pt modelId="{5771DA82-467F-4951-994B-9BD3EA224C79}" type="parTrans" cxnId="{88C0DA55-7F64-4440-96C7-69490A7603D8}">
      <dgm:prSet/>
      <dgm:spPr/>
      <dgm:t>
        <a:bodyPr/>
        <a:lstStyle/>
        <a:p>
          <a:endParaRPr lang="ru-RU"/>
        </a:p>
      </dgm:t>
    </dgm:pt>
    <dgm:pt modelId="{07207E47-DEDF-4AF7-9EF0-1C2031AA1D6C}" type="sibTrans" cxnId="{88C0DA55-7F64-4440-96C7-69490A7603D8}">
      <dgm:prSet/>
      <dgm:spPr/>
      <dgm:t>
        <a:bodyPr/>
        <a:lstStyle/>
        <a:p>
          <a:endParaRPr lang="ru-RU"/>
        </a:p>
      </dgm:t>
    </dgm:pt>
    <dgm:pt modelId="{1D76D387-6811-4105-8324-60B911587787}">
      <dgm:prSet phldrT="[Текст]"/>
      <dgm:spPr/>
      <dgm:t>
        <a:bodyPr/>
        <a:lstStyle/>
        <a:p>
          <a:r>
            <a:rPr lang="ru-RU" dirty="0" smtClean="0"/>
            <a:t>знание</a:t>
          </a:r>
          <a:endParaRPr lang="ru-RU" dirty="0"/>
        </a:p>
      </dgm:t>
    </dgm:pt>
    <dgm:pt modelId="{8CE3BF4D-81D8-499D-8729-7D88695876D5}" type="parTrans" cxnId="{14321CCE-9FED-4859-A968-A177E6715431}">
      <dgm:prSet/>
      <dgm:spPr/>
      <dgm:t>
        <a:bodyPr/>
        <a:lstStyle/>
        <a:p>
          <a:endParaRPr lang="ru-RU"/>
        </a:p>
      </dgm:t>
    </dgm:pt>
    <dgm:pt modelId="{E6C625AB-257E-4F4D-B64C-1918B1870B88}" type="sibTrans" cxnId="{14321CCE-9FED-4859-A968-A177E6715431}">
      <dgm:prSet/>
      <dgm:spPr/>
      <dgm:t>
        <a:bodyPr/>
        <a:lstStyle/>
        <a:p>
          <a:endParaRPr lang="ru-RU"/>
        </a:p>
      </dgm:t>
    </dgm:pt>
    <dgm:pt modelId="{CDBB843C-FFD8-4808-9671-7B8C469B3AF5}">
      <dgm:prSet phldrT="[Текст]"/>
      <dgm:spPr/>
      <dgm:t>
        <a:bodyPr/>
        <a:lstStyle/>
        <a:p>
          <a:r>
            <a:rPr lang="ru-RU" dirty="0" smtClean="0"/>
            <a:t>мировоззрение</a:t>
          </a:r>
          <a:endParaRPr lang="ru-RU" dirty="0"/>
        </a:p>
      </dgm:t>
    </dgm:pt>
    <dgm:pt modelId="{4F6B43F2-47EA-4B40-ACC2-444AAB0EFAA0}" type="parTrans" cxnId="{6105712C-FB1B-4177-964B-3598E6A54718}">
      <dgm:prSet/>
      <dgm:spPr/>
      <dgm:t>
        <a:bodyPr/>
        <a:lstStyle/>
        <a:p>
          <a:endParaRPr lang="ru-RU"/>
        </a:p>
      </dgm:t>
    </dgm:pt>
    <dgm:pt modelId="{CEDC9926-1FC5-409B-838B-E65013555FCF}" type="sibTrans" cxnId="{6105712C-FB1B-4177-964B-3598E6A54718}">
      <dgm:prSet/>
      <dgm:spPr/>
      <dgm:t>
        <a:bodyPr/>
        <a:lstStyle/>
        <a:p>
          <a:endParaRPr lang="ru-RU"/>
        </a:p>
      </dgm:t>
    </dgm:pt>
    <dgm:pt modelId="{4E159426-2830-4C8F-9A02-300871EC7E12}" type="pres">
      <dgm:prSet presAssocID="{86B8B34F-FF0E-446B-8AAF-E3525E2F3AF3}" presName="arrowDiagram" presStyleCnt="0">
        <dgm:presLayoutVars>
          <dgm:chMax val="5"/>
          <dgm:dir/>
          <dgm:resizeHandles val="exact"/>
        </dgm:presLayoutVars>
      </dgm:prSet>
      <dgm:spPr/>
    </dgm:pt>
    <dgm:pt modelId="{ADA6C3CB-BEB4-47CF-97A5-DAD3F1A3929F}" type="pres">
      <dgm:prSet presAssocID="{86B8B34F-FF0E-446B-8AAF-E3525E2F3AF3}" presName="arrow" presStyleLbl="bgShp" presStyleIdx="0" presStyleCnt="1" custLinFactNeighborX="-11046" custLinFactNeighborY="26681"/>
      <dgm:spPr/>
    </dgm:pt>
    <dgm:pt modelId="{4F94CBE5-7637-488A-BC1E-29F08ADA986C}" type="pres">
      <dgm:prSet presAssocID="{86B8B34F-FF0E-446B-8AAF-E3525E2F3AF3}" presName="arrowDiagram3" presStyleCnt="0"/>
      <dgm:spPr/>
    </dgm:pt>
    <dgm:pt modelId="{19674C47-9F2C-4AE9-82A1-0EA63D493541}" type="pres">
      <dgm:prSet presAssocID="{4315C8C1-E79D-4B55-B018-C26C71C86EAD}" presName="bullet3a" presStyleLbl="node1" presStyleIdx="0" presStyleCnt="3"/>
      <dgm:spPr/>
    </dgm:pt>
    <dgm:pt modelId="{CA2D6ED6-11DC-4050-BB9E-5FC163A2EDC9}" type="pres">
      <dgm:prSet presAssocID="{4315C8C1-E79D-4B55-B018-C26C71C86EAD}" presName="textBox3a" presStyleLbl="revTx" presStyleIdx="0" presStyleCnt="3">
        <dgm:presLayoutVars>
          <dgm:bulletEnabled val="1"/>
        </dgm:presLayoutVars>
      </dgm:prSet>
      <dgm:spPr/>
    </dgm:pt>
    <dgm:pt modelId="{E8D2DDBA-FA41-4F41-B63A-01829A42618F}" type="pres">
      <dgm:prSet presAssocID="{1D76D387-6811-4105-8324-60B911587787}" presName="bullet3b" presStyleLbl="node1" presStyleIdx="1" presStyleCnt="3"/>
      <dgm:spPr/>
    </dgm:pt>
    <dgm:pt modelId="{76980C20-E6CD-41BF-BAFA-35B98C6048DC}" type="pres">
      <dgm:prSet presAssocID="{1D76D387-6811-4105-8324-60B911587787}" presName="textBox3b" presStyleLbl="revTx" presStyleIdx="1" presStyleCnt="3">
        <dgm:presLayoutVars>
          <dgm:bulletEnabled val="1"/>
        </dgm:presLayoutVars>
      </dgm:prSet>
      <dgm:spPr/>
    </dgm:pt>
    <dgm:pt modelId="{CD6E53F3-9E8D-465C-BD05-86DEAFA07A90}" type="pres">
      <dgm:prSet presAssocID="{CDBB843C-FFD8-4808-9671-7B8C469B3AF5}" presName="bullet3c" presStyleLbl="node1" presStyleIdx="2" presStyleCnt="3"/>
      <dgm:spPr/>
    </dgm:pt>
    <dgm:pt modelId="{CA6656EA-9EE7-4313-B976-63A8BC43C086}" type="pres">
      <dgm:prSet presAssocID="{CDBB843C-FFD8-4808-9671-7B8C469B3AF5}" presName="textBox3c" presStyleLbl="revTx" presStyleIdx="2" presStyleCnt="3">
        <dgm:presLayoutVars>
          <dgm:bulletEnabled val="1"/>
        </dgm:presLayoutVars>
      </dgm:prSet>
      <dgm:spPr/>
    </dgm:pt>
  </dgm:ptLst>
  <dgm:cxnLst>
    <dgm:cxn modelId="{FD85DE19-E903-40CE-88D0-45DF1312F348}" type="presOf" srcId="{4315C8C1-E79D-4B55-B018-C26C71C86EAD}" destId="{CA2D6ED6-11DC-4050-BB9E-5FC163A2EDC9}" srcOrd="0" destOrd="0" presId="urn:microsoft.com/office/officeart/2005/8/layout/arrow2"/>
    <dgm:cxn modelId="{AA7A497C-487A-43D2-9272-817E920C2B9D}" type="presOf" srcId="{86B8B34F-FF0E-446B-8AAF-E3525E2F3AF3}" destId="{4E159426-2830-4C8F-9A02-300871EC7E12}" srcOrd="0" destOrd="0" presId="urn:microsoft.com/office/officeart/2005/8/layout/arrow2"/>
    <dgm:cxn modelId="{BA43B2F2-91C1-4DBC-94E5-EA752E3244F8}" type="presOf" srcId="{1D76D387-6811-4105-8324-60B911587787}" destId="{76980C20-E6CD-41BF-BAFA-35B98C6048DC}" srcOrd="0" destOrd="0" presId="urn:microsoft.com/office/officeart/2005/8/layout/arrow2"/>
    <dgm:cxn modelId="{6105712C-FB1B-4177-964B-3598E6A54718}" srcId="{86B8B34F-FF0E-446B-8AAF-E3525E2F3AF3}" destId="{CDBB843C-FFD8-4808-9671-7B8C469B3AF5}" srcOrd="2" destOrd="0" parTransId="{4F6B43F2-47EA-4B40-ACC2-444AAB0EFAA0}" sibTransId="{CEDC9926-1FC5-409B-838B-E65013555FCF}"/>
    <dgm:cxn modelId="{14321CCE-9FED-4859-A968-A177E6715431}" srcId="{86B8B34F-FF0E-446B-8AAF-E3525E2F3AF3}" destId="{1D76D387-6811-4105-8324-60B911587787}" srcOrd="1" destOrd="0" parTransId="{8CE3BF4D-81D8-499D-8729-7D88695876D5}" sibTransId="{E6C625AB-257E-4F4D-B64C-1918B1870B88}"/>
    <dgm:cxn modelId="{3058ACAC-3456-47B3-8DCA-3F7101DF0C83}" type="presOf" srcId="{CDBB843C-FFD8-4808-9671-7B8C469B3AF5}" destId="{CA6656EA-9EE7-4313-B976-63A8BC43C086}" srcOrd="0" destOrd="0" presId="urn:microsoft.com/office/officeart/2005/8/layout/arrow2"/>
    <dgm:cxn modelId="{88C0DA55-7F64-4440-96C7-69490A7603D8}" srcId="{86B8B34F-FF0E-446B-8AAF-E3525E2F3AF3}" destId="{4315C8C1-E79D-4B55-B018-C26C71C86EAD}" srcOrd="0" destOrd="0" parTransId="{5771DA82-467F-4951-994B-9BD3EA224C79}" sibTransId="{07207E47-DEDF-4AF7-9EF0-1C2031AA1D6C}"/>
    <dgm:cxn modelId="{45197525-BD7F-40EA-BE06-744E884C09E2}" type="presParOf" srcId="{4E159426-2830-4C8F-9A02-300871EC7E12}" destId="{ADA6C3CB-BEB4-47CF-97A5-DAD3F1A3929F}" srcOrd="0" destOrd="0" presId="urn:microsoft.com/office/officeart/2005/8/layout/arrow2"/>
    <dgm:cxn modelId="{95A5FF50-A5C2-42D0-92FF-4CB39FBEA036}" type="presParOf" srcId="{4E159426-2830-4C8F-9A02-300871EC7E12}" destId="{4F94CBE5-7637-488A-BC1E-29F08ADA986C}" srcOrd="1" destOrd="0" presId="urn:microsoft.com/office/officeart/2005/8/layout/arrow2"/>
    <dgm:cxn modelId="{3DA698BF-B786-46D1-93A4-999173A783E2}" type="presParOf" srcId="{4F94CBE5-7637-488A-BC1E-29F08ADA986C}" destId="{19674C47-9F2C-4AE9-82A1-0EA63D493541}" srcOrd="0" destOrd="0" presId="urn:microsoft.com/office/officeart/2005/8/layout/arrow2"/>
    <dgm:cxn modelId="{C6BF07E4-2A3F-4358-A1A7-2AE8FCDA1467}" type="presParOf" srcId="{4F94CBE5-7637-488A-BC1E-29F08ADA986C}" destId="{CA2D6ED6-11DC-4050-BB9E-5FC163A2EDC9}" srcOrd="1" destOrd="0" presId="urn:microsoft.com/office/officeart/2005/8/layout/arrow2"/>
    <dgm:cxn modelId="{204B27A8-A31C-4E2C-AC69-491356DA2D54}" type="presParOf" srcId="{4F94CBE5-7637-488A-BC1E-29F08ADA986C}" destId="{E8D2DDBA-FA41-4F41-B63A-01829A42618F}" srcOrd="2" destOrd="0" presId="urn:microsoft.com/office/officeart/2005/8/layout/arrow2"/>
    <dgm:cxn modelId="{552E36E5-D15E-42E9-9107-C8BB972A46F9}" type="presParOf" srcId="{4F94CBE5-7637-488A-BC1E-29F08ADA986C}" destId="{76980C20-E6CD-41BF-BAFA-35B98C6048DC}" srcOrd="3" destOrd="0" presId="urn:microsoft.com/office/officeart/2005/8/layout/arrow2"/>
    <dgm:cxn modelId="{BFAF73A8-011B-4DED-9FEC-47DD97EDEE4F}" type="presParOf" srcId="{4F94CBE5-7637-488A-BC1E-29F08ADA986C}" destId="{CD6E53F3-9E8D-465C-BD05-86DEAFA07A90}" srcOrd="4" destOrd="0" presId="urn:microsoft.com/office/officeart/2005/8/layout/arrow2"/>
    <dgm:cxn modelId="{42271390-20DD-4CCE-AA2F-4B550F3D001C}" type="presParOf" srcId="{4F94CBE5-7637-488A-BC1E-29F08ADA986C}" destId="{CA6656EA-9EE7-4313-B976-63A8BC43C086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425FF99-3772-441C-B101-116FBFF08E4F}" type="doc">
      <dgm:prSet loTypeId="urn:microsoft.com/office/officeart/2005/8/layout/hList7" loCatId="process" qsTypeId="urn:microsoft.com/office/officeart/2005/8/quickstyle/simple1" qsCatId="simple" csTypeId="urn:microsoft.com/office/officeart/2005/8/colors/accent1_2" csCatId="accent1" phldr="1"/>
      <dgm:spPr/>
    </dgm:pt>
    <dgm:pt modelId="{4A5562C7-1CD7-439F-A822-656C17FF89F1}">
      <dgm:prSet phldrT="[Текст]"/>
      <dgm:spPr/>
      <dgm:t>
        <a:bodyPr/>
        <a:lstStyle/>
        <a:p>
          <a:r>
            <a:rPr lang="ru-RU" dirty="0" smtClean="0"/>
            <a:t>Эмпирический</a:t>
          </a:r>
          <a:endParaRPr lang="ru-RU" dirty="0"/>
        </a:p>
      </dgm:t>
    </dgm:pt>
    <dgm:pt modelId="{584955D1-B680-4438-8C0A-67F296B51C9E}" type="parTrans" cxnId="{BE9D817E-05EC-4CF3-8DC8-435739604D58}">
      <dgm:prSet/>
      <dgm:spPr/>
      <dgm:t>
        <a:bodyPr/>
        <a:lstStyle/>
        <a:p>
          <a:endParaRPr lang="ru-RU"/>
        </a:p>
      </dgm:t>
    </dgm:pt>
    <dgm:pt modelId="{3DE7C679-4DC0-469A-A09B-494BA2923262}" type="sibTrans" cxnId="{BE9D817E-05EC-4CF3-8DC8-435739604D58}">
      <dgm:prSet/>
      <dgm:spPr/>
      <dgm:t>
        <a:bodyPr/>
        <a:lstStyle/>
        <a:p>
          <a:endParaRPr lang="ru-RU"/>
        </a:p>
      </dgm:t>
    </dgm:pt>
    <dgm:pt modelId="{C93AA648-862D-4783-9B14-1C328022477E}">
      <dgm:prSet phldrT="[Текст]"/>
      <dgm:spPr/>
      <dgm:t>
        <a:bodyPr/>
        <a:lstStyle/>
        <a:p>
          <a:r>
            <a:rPr lang="ru-RU" dirty="0" smtClean="0"/>
            <a:t>Теоретический </a:t>
          </a:r>
          <a:endParaRPr lang="ru-RU" dirty="0"/>
        </a:p>
      </dgm:t>
    </dgm:pt>
    <dgm:pt modelId="{1A22EC0D-4D42-4911-82DF-AFA0B7495247}" type="parTrans" cxnId="{91238302-2C5A-4835-8625-422C2A5B4BD5}">
      <dgm:prSet/>
      <dgm:spPr/>
      <dgm:t>
        <a:bodyPr/>
        <a:lstStyle/>
        <a:p>
          <a:endParaRPr lang="ru-RU"/>
        </a:p>
      </dgm:t>
    </dgm:pt>
    <dgm:pt modelId="{2A858547-AFD2-4D50-BEC9-E4076D8D375F}" type="sibTrans" cxnId="{91238302-2C5A-4835-8625-422C2A5B4BD5}">
      <dgm:prSet/>
      <dgm:spPr/>
      <dgm:t>
        <a:bodyPr/>
        <a:lstStyle/>
        <a:p>
          <a:endParaRPr lang="ru-RU"/>
        </a:p>
      </dgm:t>
    </dgm:pt>
    <dgm:pt modelId="{57E1FD1D-AFCF-402E-914F-9D771D4691CE}" type="pres">
      <dgm:prSet presAssocID="{B425FF99-3772-441C-B101-116FBFF08E4F}" presName="Name0" presStyleCnt="0">
        <dgm:presLayoutVars>
          <dgm:dir/>
          <dgm:resizeHandles val="exact"/>
        </dgm:presLayoutVars>
      </dgm:prSet>
      <dgm:spPr/>
    </dgm:pt>
    <dgm:pt modelId="{C6DBE0E6-EC82-4617-8949-B17374E4CBFA}" type="pres">
      <dgm:prSet presAssocID="{B425FF99-3772-441C-B101-116FBFF08E4F}" presName="fgShape" presStyleLbl="fgShp" presStyleIdx="0" presStyleCnt="1"/>
      <dgm:spPr/>
    </dgm:pt>
    <dgm:pt modelId="{D3448028-4754-493A-98B1-ED552EDD885D}" type="pres">
      <dgm:prSet presAssocID="{B425FF99-3772-441C-B101-116FBFF08E4F}" presName="linComp" presStyleCnt="0"/>
      <dgm:spPr/>
    </dgm:pt>
    <dgm:pt modelId="{DC42BAEA-505C-4527-A5DE-AC587BD7375F}" type="pres">
      <dgm:prSet presAssocID="{4A5562C7-1CD7-439F-A822-656C17FF89F1}" presName="compNode" presStyleCnt="0"/>
      <dgm:spPr/>
    </dgm:pt>
    <dgm:pt modelId="{DAAD81AC-E953-4960-BE18-9D103884F889}" type="pres">
      <dgm:prSet presAssocID="{4A5562C7-1CD7-439F-A822-656C17FF89F1}" presName="bkgdShape" presStyleLbl="node1" presStyleIdx="0" presStyleCnt="2"/>
      <dgm:spPr/>
      <dgm:t>
        <a:bodyPr/>
        <a:lstStyle/>
        <a:p>
          <a:endParaRPr lang="ru-RU"/>
        </a:p>
      </dgm:t>
    </dgm:pt>
    <dgm:pt modelId="{CC68E53C-9A58-465A-9D52-6B2DD2493BB5}" type="pres">
      <dgm:prSet presAssocID="{4A5562C7-1CD7-439F-A822-656C17FF89F1}" presName="node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1AF47E-AA7F-4B36-94BA-3B39C0FB4E6C}" type="pres">
      <dgm:prSet presAssocID="{4A5562C7-1CD7-439F-A822-656C17FF89F1}" presName="invisiNode" presStyleLbl="node1" presStyleIdx="0" presStyleCnt="2"/>
      <dgm:spPr/>
    </dgm:pt>
    <dgm:pt modelId="{D0009BCF-D17F-45BB-B4DE-E80488965597}" type="pres">
      <dgm:prSet presAssocID="{4A5562C7-1CD7-439F-A822-656C17FF89F1}" presName="imagNode" presStyleLbl="fgImgPlace1" presStyleIdx="0" presStyleCnt="2" custScaleX="18126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BFF5762-1BF8-4D5F-B02F-40AA70826E9D}" type="pres">
      <dgm:prSet presAssocID="{3DE7C679-4DC0-469A-A09B-494BA2923262}" presName="sibTrans" presStyleLbl="sibTrans2D1" presStyleIdx="0" presStyleCnt="0"/>
      <dgm:spPr/>
      <dgm:t>
        <a:bodyPr/>
        <a:lstStyle/>
        <a:p>
          <a:endParaRPr lang="ru-RU"/>
        </a:p>
      </dgm:t>
    </dgm:pt>
    <dgm:pt modelId="{4F1A84EA-8954-4318-8928-E6734D2AD629}" type="pres">
      <dgm:prSet presAssocID="{C93AA648-862D-4783-9B14-1C328022477E}" presName="compNode" presStyleCnt="0"/>
      <dgm:spPr/>
    </dgm:pt>
    <dgm:pt modelId="{4E2BA9CE-DFF6-4AE2-9E6E-B7DF5944B48C}" type="pres">
      <dgm:prSet presAssocID="{C93AA648-862D-4783-9B14-1C328022477E}" presName="bkgdShape" presStyleLbl="node1" presStyleIdx="1" presStyleCnt="2"/>
      <dgm:spPr/>
      <dgm:t>
        <a:bodyPr/>
        <a:lstStyle/>
        <a:p>
          <a:endParaRPr lang="ru-RU"/>
        </a:p>
      </dgm:t>
    </dgm:pt>
    <dgm:pt modelId="{7F4E7868-07CC-4AA6-8B09-43DE6A83CA76}" type="pres">
      <dgm:prSet presAssocID="{C93AA648-862D-4783-9B14-1C328022477E}" presName="node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95E276-9805-4D95-A9FB-FF4BACBE7AD6}" type="pres">
      <dgm:prSet presAssocID="{C93AA648-862D-4783-9B14-1C328022477E}" presName="invisiNode" presStyleLbl="node1" presStyleIdx="1" presStyleCnt="2"/>
      <dgm:spPr/>
    </dgm:pt>
    <dgm:pt modelId="{EAF57422-8463-4E72-A694-8D70D250C34E}" type="pres">
      <dgm:prSet presAssocID="{C93AA648-862D-4783-9B14-1C328022477E}" presName="imagNode" presStyleLbl="fgImgPlace1" presStyleIdx="1" presStyleCnt="2" custScaleX="162739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</dgm:ptLst>
  <dgm:cxnLst>
    <dgm:cxn modelId="{91238302-2C5A-4835-8625-422C2A5B4BD5}" srcId="{B425FF99-3772-441C-B101-116FBFF08E4F}" destId="{C93AA648-862D-4783-9B14-1C328022477E}" srcOrd="1" destOrd="0" parTransId="{1A22EC0D-4D42-4911-82DF-AFA0B7495247}" sibTransId="{2A858547-AFD2-4D50-BEC9-E4076D8D375F}"/>
    <dgm:cxn modelId="{195008EF-2BD5-4934-B227-C5544F33C8F7}" type="presOf" srcId="{B425FF99-3772-441C-B101-116FBFF08E4F}" destId="{57E1FD1D-AFCF-402E-914F-9D771D4691CE}" srcOrd="0" destOrd="0" presId="urn:microsoft.com/office/officeart/2005/8/layout/hList7"/>
    <dgm:cxn modelId="{89BC8BF3-5D11-43C5-9522-C17CD5866DD0}" type="presOf" srcId="{4A5562C7-1CD7-439F-A822-656C17FF89F1}" destId="{CC68E53C-9A58-465A-9D52-6B2DD2493BB5}" srcOrd="1" destOrd="0" presId="urn:microsoft.com/office/officeart/2005/8/layout/hList7"/>
    <dgm:cxn modelId="{6B1CA7B5-40C5-4D76-B0E8-14B50C3DCD1D}" type="presOf" srcId="{3DE7C679-4DC0-469A-A09B-494BA2923262}" destId="{CBFF5762-1BF8-4D5F-B02F-40AA70826E9D}" srcOrd="0" destOrd="0" presId="urn:microsoft.com/office/officeart/2005/8/layout/hList7"/>
    <dgm:cxn modelId="{39C7D5C9-B103-46AB-9337-34B3574345A6}" type="presOf" srcId="{4A5562C7-1CD7-439F-A822-656C17FF89F1}" destId="{DAAD81AC-E953-4960-BE18-9D103884F889}" srcOrd="0" destOrd="0" presId="urn:microsoft.com/office/officeart/2005/8/layout/hList7"/>
    <dgm:cxn modelId="{863941AF-BE29-440F-8267-455F20AA58AC}" type="presOf" srcId="{C93AA648-862D-4783-9B14-1C328022477E}" destId="{7F4E7868-07CC-4AA6-8B09-43DE6A83CA76}" srcOrd="1" destOrd="0" presId="urn:microsoft.com/office/officeart/2005/8/layout/hList7"/>
    <dgm:cxn modelId="{BE9D817E-05EC-4CF3-8DC8-435739604D58}" srcId="{B425FF99-3772-441C-B101-116FBFF08E4F}" destId="{4A5562C7-1CD7-439F-A822-656C17FF89F1}" srcOrd="0" destOrd="0" parTransId="{584955D1-B680-4438-8C0A-67F296B51C9E}" sibTransId="{3DE7C679-4DC0-469A-A09B-494BA2923262}"/>
    <dgm:cxn modelId="{E45E605B-9CF3-44F6-9380-9D93A7B86F48}" type="presOf" srcId="{C93AA648-862D-4783-9B14-1C328022477E}" destId="{4E2BA9CE-DFF6-4AE2-9E6E-B7DF5944B48C}" srcOrd="0" destOrd="0" presId="urn:microsoft.com/office/officeart/2005/8/layout/hList7"/>
    <dgm:cxn modelId="{2E8B8874-2000-48D2-9C87-7DFA706810D3}" type="presParOf" srcId="{57E1FD1D-AFCF-402E-914F-9D771D4691CE}" destId="{C6DBE0E6-EC82-4617-8949-B17374E4CBFA}" srcOrd="0" destOrd="0" presId="urn:microsoft.com/office/officeart/2005/8/layout/hList7"/>
    <dgm:cxn modelId="{5CCD9E83-B417-4BBA-8934-70CFC22CEF08}" type="presParOf" srcId="{57E1FD1D-AFCF-402E-914F-9D771D4691CE}" destId="{D3448028-4754-493A-98B1-ED552EDD885D}" srcOrd="1" destOrd="0" presId="urn:microsoft.com/office/officeart/2005/8/layout/hList7"/>
    <dgm:cxn modelId="{9199A90D-6612-4C3F-990C-4A9CC71C0FDD}" type="presParOf" srcId="{D3448028-4754-493A-98B1-ED552EDD885D}" destId="{DC42BAEA-505C-4527-A5DE-AC587BD7375F}" srcOrd="0" destOrd="0" presId="urn:microsoft.com/office/officeart/2005/8/layout/hList7"/>
    <dgm:cxn modelId="{1F748343-0E6E-4E57-B4F9-17960EA26217}" type="presParOf" srcId="{DC42BAEA-505C-4527-A5DE-AC587BD7375F}" destId="{DAAD81AC-E953-4960-BE18-9D103884F889}" srcOrd="0" destOrd="0" presId="urn:microsoft.com/office/officeart/2005/8/layout/hList7"/>
    <dgm:cxn modelId="{B3EC8CF3-20AE-4984-83CA-C944E8A08DD4}" type="presParOf" srcId="{DC42BAEA-505C-4527-A5DE-AC587BD7375F}" destId="{CC68E53C-9A58-465A-9D52-6B2DD2493BB5}" srcOrd="1" destOrd="0" presId="urn:microsoft.com/office/officeart/2005/8/layout/hList7"/>
    <dgm:cxn modelId="{4258A739-5B53-4361-B325-5DF77DCF1CBD}" type="presParOf" srcId="{DC42BAEA-505C-4527-A5DE-AC587BD7375F}" destId="{A01AF47E-AA7F-4B36-94BA-3B39C0FB4E6C}" srcOrd="2" destOrd="0" presId="urn:microsoft.com/office/officeart/2005/8/layout/hList7"/>
    <dgm:cxn modelId="{6D688AA2-6999-4AA3-9BA2-5D00C247C688}" type="presParOf" srcId="{DC42BAEA-505C-4527-A5DE-AC587BD7375F}" destId="{D0009BCF-D17F-45BB-B4DE-E80488965597}" srcOrd="3" destOrd="0" presId="urn:microsoft.com/office/officeart/2005/8/layout/hList7"/>
    <dgm:cxn modelId="{C09EE4BB-5201-4185-9956-E164BA0D67BE}" type="presParOf" srcId="{D3448028-4754-493A-98B1-ED552EDD885D}" destId="{CBFF5762-1BF8-4D5F-B02F-40AA70826E9D}" srcOrd="1" destOrd="0" presId="urn:microsoft.com/office/officeart/2005/8/layout/hList7"/>
    <dgm:cxn modelId="{79A294CF-70CD-499E-990D-9CE914C23E70}" type="presParOf" srcId="{D3448028-4754-493A-98B1-ED552EDD885D}" destId="{4F1A84EA-8954-4318-8928-E6734D2AD629}" srcOrd="2" destOrd="0" presId="urn:microsoft.com/office/officeart/2005/8/layout/hList7"/>
    <dgm:cxn modelId="{F5A00A14-8C5B-4409-AB8C-9AA792CF6EF7}" type="presParOf" srcId="{4F1A84EA-8954-4318-8928-E6734D2AD629}" destId="{4E2BA9CE-DFF6-4AE2-9E6E-B7DF5944B48C}" srcOrd="0" destOrd="0" presId="urn:microsoft.com/office/officeart/2005/8/layout/hList7"/>
    <dgm:cxn modelId="{EC40F0F7-26F0-4B4B-9F62-DB3DE5876A61}" type="presParOf" srcId="{4F1A84EA-8954-4318-8928-E6734D2AD629}" destId="{7F4E7868-07CC-4AA6-8B09-43DE6A83CA76}" srcOrd="1" destOrd="0" presId="urn:microsoft.com/office/officeart/2005/8/layout/hList7"/>
    <dgm:cxn modelId="{1102F1DE-5379-4987-AAD8-7179A64C99AE}" type="presParOf" srcId="{4F1A84EA-8954-4318-8928-E6734D2AD629}" destId="{5A95E276-9805-4D95-A9FB-FF4BACBE7AD6}" srcOrd="2" destOrd="0" presId="urn:microsoft.com/office/officeart/2005/8/layout/hList7"/>
    <dgm:cxn modelId="{34FBF9CF-2093-4E64-80BD-CF3CD1D91E4E}" type="presParOf" srcId="{4F1A84EA-8954-4318-8928-E6734D2AD629}" destId="{EAF57422-8463-4E72-A694-8D70D250C34E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A7B2685-5343-4D52-9BEC-C7E14A14D0A0}" type="doc">
      <dgm:prSet loTypeId="urn:microsoft.com/office/officeart/2005/8/layout/hList6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AA833B50-6785-485A-98AA-7EF04D19518E}">
      <dgm:prSet phldrT="[Текст]"/>
      <dgm:spPr/>
      <dgm:t>
        <a:bodyPr/>
        <a:lstStyle/>
        <a:p>
          <a:r>
            <a:rPr lang="ru-RU" dirty="0" smtClean="0"/>
            <a:t>Эмпирический</a:t>
          </a:r>
          <a:endParaRPr lang="ru-RU" dirty="0"/>
        </a:p>
      </dgm:t>
    </dgm:pt>
    <dgm:pt modelId="{D990D1D8-87BA-4F62-A75F-063A73208AC2}" type="parTrans" cxnId="{04BA371E-0667-40CD-89D7-15661C0D98F7}">
      <dgm:prSet/>
      <dgm:spPr/>
      <dgm:t>
        <a:bodyPr/>
        <a:lstStyle/>
        <a:p>
          <a:endParaRPr lang="ru-RU"/>
        </a:p>
      </dgm:t>
    </dgm:pt>
    <dgm:pt modelId="{1A9FF08C-D5F5-4D5A-81AF-A31AC0512A68}" type="sibTrans" cxnId="{04BA371E-0667-40CD-89D7-15661C0D98F7}">
      <dgm:prSet/>
      <dgm:spPr/>
      <dgm:t>
        <a:bodyPr/>
        <a:lstStyle/>
        <a:p>
          <a:endParaRPr lang="ru-RU"/>
        </a:p>
      </dgm:t>
    </dgm:pt>
    <dgm:pt modelId="{2BF8F2D3-AF0D-4B82-A83A-CC42E0840F77}">
      <dgm:prSet phldrT="[Текст]"/>
      <dgm:spPr/>
      <dgm:t>
        <a:bodyPr/>
        <a:lstStyle/>
        <a:p>
          <a:r>
            <a:rPr lang="ru-RU" dirty="0" smtClean="0"/>
            <a:t>Наблюдение</a:t>
          </a:r>
          <a:endParaRPr lang="ru-RU" dirty="0"/>
        </a:p>
      </dgm:t>
    </dgm:pt>
    <dgm:pt modelId="{E0FB1E7C-3CA8-4518-8FE0-2CCD8EF8A424}" type="parTrans" cxnId="{FD15D514-7082-4192-BD0E-FE9AF1D92B3C}">
      <dgm:prSet/>
      <dgm:spPr/>
      <dgm:t>
        <a:bodyPr/>
        <a:lstStyle/>
        <a:p>
          <a:endParaRPr lang="ru-RU"/>
        </a:p>
      </dgm:t>
    </dgm:pt>
    <dgm:pt modelId="{A7E90CEE-1838-403E-A3C2-5426E8B4154E}" type="sibTrans" cxnId="{FD15D514-7082-4192-BD0E-FE9AF1D92B3C}">
      <dgm:prSet/>
      <dgm:spPr/>
      <dgm:t>
        <a:bodyPr/>
        <a:lstStyle/>
        <a:p>
          <a:endParaRPr lang="ru-RU"/>
        </a:p>
      </dgm:t>
    </dgm:pt>
    <dgm:pt modelId="{5DA35EA4-3500-43AF-8D02-315FFA3B351F}">
      <dgm:prSet phldrT="[Текст]"/>
      <dgm:spPr/>
      <dgm:t>
        <a:bodyPr/>
        <a:lstStyle/>
        <a:p>
          <a:r>
            <a:rPr lang="ru-RU" dirty="0" smtClean="0"/>
            <a:t>Описание</a:t>
          </a:r>
          <a:endParaRPr lang="ru-RU" dirty="0"/>
        </a:p>
      </dgm:t>
    </dgm:pt>
    <dgm:pt modelId="{144DD5AE-570A-41DD-981F-399111359A46}" type="parTrans" cxnId="{1D776D5C-BEE0-4107-ACBD-19286C1E3BC8}">
      <dgm:prSet/>
      <dgm:spPr/>
      <dgm:t>
        <a:bodyPr/>
        <a:lstStyle/>
        <a:p>
          <a:endParaRPr lang="ru-RU"/>
        </a:p>
      </dgm:t>
    </dgm:pt>
    <dgm:pt modelId="{AAC269A4-BA6B-4D10-B0A2-1190104A70C6}" type="sibTrans" cxnId="{1D776D5C-BEE0-4107-ACBD-19286C1E3BC8}">
      <dgm:prSet/>
      <dgm:spPr/>
      <dgm:t>
        <a:bodyPr/>
        <a:lstStyle/>
        <a:p>
          <a:endParaRPr lang="ru-RU"/>
        </a:p>
      </dgm:t>
    </dgm:pt>
    <dgm:pt modelId="{CEE41F1F-1104-4098-A926-B18E5EA8CB2B}">
      <dgm:prSet phldrT="[Текст]"/>
      <dgm:spPr/>
      <dgm:t>
        <a:bodyPr/>
        <a:lstStyle/>
        <a:p>
          <a:r>
            <a:rPr lang="ru-RU" dirty="0" smtClean="0"/>
            <a:t>Теоретический</a:t>
          </a:r>
          <a:endParaRPr lang="ru-RU" dirty="0"/>
        </a:p>
      </dgm:t>
    </dgm:pt>
    <dgm:pt modelId="{4B023876-467D-4F32-897D-25F49D14DEAB}" type="parTrans" cxnId="{6B25A23F-B174-42D5-9E7D-380CBC25B462}">
      <dgm:prSet/>
      <dgm:spPr/>
      <dgm:t>
        <a:bodyPr/>
        <a:lstStyle/>
        <a:p>
          <a:endParaRPr lang="ru-RU"/>
        </a:p>
      </dgm:t>
    </dgm:pt>
    <dgm:pt modelId="{B60E8FDD-92BD-4229-B274-FE72B1D6E289}" type="sibTrans" cxnId="{6B25A23F-B174-42D5-9E7D-380CBC25B462}">
      <dgm:prSet/>
      <dgm:spPr/>
      <dgm:t>
        <a:bodyPr/>
        <a:lstStyle/>
        <a:p>
          <a:endParaRPr lang="ru-RU"/>
        </a:p>
      </dgm:t>
    </dgm:pt>
    <dgm:pt modelId="{6C1033B7-011E-4298-9D3E-02E9E2F702B5}">
      <dgm:prSet phldrT="[Текст]"/>
      <dgm:spPr/>
      <dgm:t>
        <a:bodyPr/>
        <a:lstStyle/>
        <a:p>
          <a:r>
            <a:rPr lang="ru-RU" dirty="0" smtClean="0"/>
            <a:t>Дедукция</a:t>
          </a:r>
          <a:endParaRPr lang="ru-RU" dirty="0"/>
        </a:p>
      </dgm:t>
    </dgm:pt>
    <dgm:pt modelId="{12C978FB-892D-498D-AF08-71AF5D02B085}" type="parTrans" cxnId="{B5247E42-34C5-4C78-825A-7886C03B5D1E}">
      <dgm:prSet/>
      <dgm:spPr/>
      <dgm:t>
        <a:bodyPr/>
        <a:lstStyle/>
        <a:p>
          <a:endParaRPr lang="ru-RU"/>
        </a:p>
      </dgm:t>
    </dgm:pt>
    <dgm:pt modelId="{6D6D800C-B936-4036-98B5-30F17E2424AD}" type="sibTrans" cxnId="{B5247E42-34C5-4C78-825A-7886C03B5D1E}">
      <dgm:prSet/>
      <dgm:spPr/>
      <dgm:t>
        <a:bodyPr/>
        <a:lstStyle/>
        <a:p>
          <a:endParaRPr lang="ru-RU"/>
        </a:p>
      </dgm:t>
    </dgm:pt>
    <dgm:pt modelId="{5C82673F-6540-4E33-A3C7-E1054F9223B3}">
      <dgm:prSet phldrT="[Текст]"/>
      <dgm:spPr/>
      <dgm:t>
        <a:bodyPr/>
        <a:lstStyle/>
        <a:p>
          <a:endParaRPr lang="ru-RU" dirty="0"/>
        </a:p>
      </dgm:t>
    </dgm:pt>
    <dgm:pt modelId="{E05E094B-96D4-43DC-969C-6B48A855C431}" type="parTrans" cxnId="{CE1ECEAD-608E-41A9-A3B5-75D271948B6A}">
      <dgm:prSet/>
      <dgm:spPr/>
      <dgm:t>
        <a:bodyPr/>
        <a:lstStyle/>
        <a:p>
          <a:endParaRPr lang="ru-RU"/>
        </a:p>
      </dgm:t>
    </dgm:pt>
    <dgm:pt modelId="{A10484C6-AE7E-4746-92C5-DD1912A0779E}" type="sibTrans" cxnId="{CE1ECEAD-608E-41A9-A3B5-75D271948B6A}">
      <dgm:prSet/>
      <dgm:spPr/>
      <dgm:t>
        <a:bodyPr/>
        <a:lstStyle/>
        <a:p>
          <a:endParaRPr lang="ru-RU"/>
        </a:p>
      </dgm:t>
    </dgm:pt>
    <dgm:pt modelId="{C9519F90-4938-4F46-8EC4-3D97B001251C}">
      <dgm:prSet phldrT="[Текст]"/>
      <dgm:spPr/>
      <dgm:t>
        <a:bodyPr/>
        <a:lstStyle/>
        <a:p>
          <a:r>
            <a:rPr lang="ru-RU" dirty="0" smtClean="0"/>
            <a:t>Эксперимент</a:t>
          </a:r>
          <a:endParaRPr lang="ru-RU" dirty="0"/>
        </a:p>
      </dgm:t>
    </dgm:pt>
    <dgm:pt modelId="{5A31881D-D8B4-4F88-A13F-A009EC01300F}" type="parTrans" cxnId="{2AA9571D-58C3-46C9-888C-C617D4C9C6E5}">
      <dgm:prSet/>
      <dgm:spPr/>
      <dgm:t>
        <a:bodyPr/>
        <a:lstStyle/>
        <a:p>
          <a:endParaRPr lang="ru-RU"/>
        </a:p>
      </dgm:t>
    </dgm:pt>
    <dgm:pt modelId="{38C0E51D-DDB0-4163-8A83-88A5B489A594}" type="sibTrans" cxnId="{2AA9571D-58C3-46C9-888C-C617D4C9C6E5}">
      <dgm:prSet/>
      <dgm:spPr/>
      <dgm:t>
        <a:bodyPr/>
        <a:lstStyle/>
        <a:p>
          <a:endParaRPr lang="ru-RU"/>
        </a:p>
      </dgm:t>
    </dgm:pt>
    <dgm:pt modelId="{85C3463F-A91A-4117-B2C6-760FEE973F6F}">
      <dgm:prSet phldrT="[Текст]"/>
      <dgm:spPr/>
      <dgm:t>
        <a:bodyPr/>
        <a:lstStyle/>
        <a:p>
          <a:r>
            <a:rPr lang="ru-RU" dirty="0" smtClean="0"/>
            <a:t>Индукция</a:t>
          </a:r>
          <a:endParaRPr lang="ru-RU" dirty="0"/>
        </a:p>
      </dgm:t>
    </dgm:pt>
    <dgm:pt modelId="{083E24CE-69E9-44A7-9B1B-844D5CD7A1B5}" type="parTrans" cxnId="{EB4B5935-7B53-446A-84A9-70FAC8482740}">
      <dgm:prSet/>
      <dgm:spPr/>
      <dgm:t>
        <a:bodyPr/>
        <a:lstStyle/>
        <a:p>
          <a:endParaRPr lang="ru-RU"/>
        </a:p>
      </dgm:t>
    </dgm:pt>
    <dgm:pt modelId="{8DD6670E-E7B8-463E-9B72-6A4580F47879}" type="sibTrans" cxnId="{EB4B5935-7B53-446A-84A9-70FAC8482740}">
      <dgm:prSet/>
      <dgm:spPr/>
      <dgm:t>
        <a:bodyPr/>
        <a:lstStyle/>
        <a:p>
          <a:endParaRPr lang="ru-RU"/>
        </a:p>
      </dgm:t>
    </dgm:pt>
    <dgm:pt modelId="{8505AAB6-4569-4C77-87B6-241AA512AA16}">
      <dgm:prSet phldrT="[Текст]"/>
      <dgm:spPr/>
      <dgm:t>
        <a:bodyPr/>
        <a:lstStyle/>
        <a:p>
          <a:r>
            <a:rPr lang="ru-RU" dirty="0" smtClean="0"/>
            <a:t>Анализ</a:t>
          </a:r>
          <a:endParaRPr lang="ru-RU" dirty="0"/>
        </a:p>
      </dgm:t>
    </dgm:pt>
    <dgm:pt modelId="{0633979E-6072-4B81-9B28-CCE07EAA4815}" type="parTrans" cxnId="{E0DDC876-0773-4C8C-BF4A-157834AD5345}">
      <dgm:prSet/>
      <dgm:spPr/>
      <dgm:t>
        <a:bodyPr/>
        <a:lstStyle/>
        <a:p>
          <a:endParaRPr lang="ru-RU"/>
        </a:p>
      </dgm:t>
    </dgm:pt>
    <dgm:pt modelId="{CD0E52B4-0A99-4867-A730-B1EC6997CDCE}" type="sibTrans" cxnId="{E0DDC876-0773-4C8C-BF4A-157834AD5345}">
      <dgm:prSet/>
      <dgm:spPr/>
      <dgm:t>
        <a:bodyPr/>
        <a:lstStyle/>
        <a:p>
          <a:endParaRPr lang="ru-RU"/>
        </a:p>
      </dgm:t>
    </dgm:pt>
    <dgm:pt modelId="{D08B7197-863A-40B5-8BCD-4940E439E09E}">
      <dgm:prSet phldrT="[Текст]"/>
      <dgm:spPr/>
      <dgm:t>
        <a:bodyPr/>
        <a:lstStyle/>
        <a:p>
          <a:r>
            <a:rPr lang="ru-RU" dirty="0" smtClean="0"/>
            <a:t>Синтез</a:t>
          </a:r>
          <a:endParaRPr lang="ru-RU" dirty="0"/>
        </a:p>
      </dgm:t>
    </dgm:pt>
    <dgm:pt modelId="{EBEAC913-E768-4B59-B77C-72B5395C9FDF}" type="parTrans" cxnId="{2F31DDB9-F320-4FB4-92AD-41F42D2DFC1F}">
      <dgm:prSet/>
      <dgm:spPr/>
      <dgm:t>
        <a:bodyPr/>
        <a:lstStyle/>
        <a:p>
          <a:endParaRPr lang="ru-RU"/>
        </a:p>
      </dgm:t>
    </dgm:pt>
    <dgm:pt modelId="{14DE84F9-0298-4AD6-BCAB-13D529B4E0F9}" type="sibTrans" cxnId="{2F31DDB9-F320-4FB4-92AD-41F42D2DFC1F}">
      <dgm:prSet/>
      <dgm:spPr/>
      <dgm:t>
        <a:bodyPr/>
        <a:lstStyle/>
        <a:p>
          <a:endParaRPr lang="ru-RU"/>
        </a:p>
      </dgm:t>
    </dgm:pt>
    <dgm:pt modelId="{2B69BE9E-D940-43D8-9A58-7D804C9ACD51}" type="pres">
      <dgm:prSet presAssocID="{6A7B2685-5343-4D52-9BEC-C7E14A14D0A0}" presName="Name0" presStyleCnt="0">
        <dgm:presLayoutVars>
          <dgm:dir/>
          <dgm:resizeHandles val="exact"/>
        </dgm:presLayoutVars>
      </dgm:prSet>
      <dgm:spPr/>
    </dgm:pt>
    <dgm:pt modelId="{B0A079F8-049E-45F0-B555-B1074F5514C0}" type="pres">
      <dgm:prSet presAssocID="{AA833B50-6785-485A-98AA-7EF04D19518E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885404-47CB-4001-866B-71587DA99FC2}" type="pres">
      <dgm:prSet presAssocID="{1A9FF08C-D5F5-4D5A-81AF-A31AC0512A68}" presName="sibTrans" presStyleCnt="0"/>
      <dgm:spPr/>
    </dgm:pt>
    <dgm:pt modelId="{4D8A43B4-4E43-44A5-ADCF-FEC502EC14B1}" type="pres">
      <dgm:prSet presAssocID="{CEE41F1F-1104-4098-A926-B18E5EA8CB2B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DA32E93-5FDF-4E75-BEB1-4ABC331F2539}" type="presOf" srcId="{D08B7197-863A-40B5-8BCD-4940E439E09E}" destId="{4D8A43B4-4E43-44A5-ADCF-FEC502EC14B1}" srcOrd="0" destOrd="4" presId="urn:microsoft.com/office/officeart/2005/8/layout/hList6"/>
    <dgm:cxn modelId="{2AA9571D-58C3-46C9-888C-C617D4C9C6E5}" srcId="{AA833B50-6785-485A-98AA-7EF04D19518E}" destId="{C9519F90-4938-4F46-8EC4-3D97B001251C}" srcOrd="2" destOrd="0" parTransId="{5A31881D-D8B4-4F88-A13F-A009EC01300F}" sibTransId="{38C0E51D-DDB0-4163-8A83-88A5B489A594}"/>
    <dgm:cxn modelId="{EB4B5935-7B53-446A-84A9-70FAC8482740}" srcId="{CEE41F1F-1104-4098-A926-B18E5EA8CB2B}" destId="{85C3463F-A91A-4117-B2C6-760FEE973F6F}" srcOrd="1" destOrd="0" parTransId="{083E24CE-69E9-44A7-9B1B-844D5CD7A1B5}" sibTransId="{8DD6670E-E7B8-463E-9B72-6A4580F47879}"/>
    <dgm:cxn modelId="{0D3D4E87-1281-4287-A797-30C29B9962BB}" type="presOf" srcId="{6C1033B7-011E-4298-9D3E-02E9E2F702B5}" destId="{4D8A43B4-4E43-44A5-ADCF-FEC502EC14B1}" srcOrd="0" destOrd="1" presId="urn:microsoft.com/office/officeart/2005/8/layout/hList6"/>
    <dgm:cxn modelId="{B15E9A68-0B0A-4D07-8B86-6A59C545B66A}" type="presOf" srcId="{85C3463F-A91A-4117-B2C6-760FEE973F6F}" destId="{4D8A43B4-4E43-44A5-ADCF-FEC502EC14B1}" srcOrd="0" destOrd="2" presId="urn:microsoft.com/office/officeart/2005/8/layout/hList6"/>
    <dgm:cxn modelId="{2F31DDB9-F320-4FB4-92AD-41F42D2DFC1F}" srcId="{CEE41F1F-1104-4098-A926-B18E5EA8CB2B}" destId="{D08B7197-863A-40B5-8BCD-4940E439E09E}" srcOrd="3" destOrd="0" parTransId="{EBEAC913-E768-4B59-B77C-72B5395C9FDF}" sibTransId="{14DE84F9-0298-4AD6-BCAB-13D529B4E0F9}"/>
    <dgm:cxn modelId="{094843F8-9657-48DE-B81A-463775A58A86}" type="presOf" srcId="{5DA35EA4-3500-43AF-8D02-315FFA3B351F}" destId="{B0A079F8-049E-45F0-B555-B1074F5514C0}" srcOrd="0" destOrd="2" presId="urn:microsoft.com/office/officeart/2005/8/layout/hList6"/>
    <dgm:cxn modelId="{1036A303-5DD0-49FB-8E56-F9F03DAADE01}" type="presOf" srcId="{C9519F90-4938-4F46-8EC4-3D97B001251C}" destId="{B0A079F8-049E-45F0-B555-B1074F5514C0}" srcOrd="0" destOrd="3" presId="urn:microsoft.com/office/officeart/2005/8/layout/hList6"/>
    <dgm:cxn modelId="{98AD52DC-04B0-4C69-828A-9A084073CB59}" type="presOf" srcId="{6A7B2685-5343-4D52-9BEC-C7E14A14D0A0}" destId="{2B69BE9E-D940-43D8-9A58-7D804C9ACD51}" srcOrd="0" destOrd="0" presId="urn:microsoft.com/office/officeart/2005/8/layout/hList6"/>
    <dgm:cxn modelId="{82E5C9FD-22F3-442D-BBF9-B1823D890B6F}" type="presOf" srcId="{AA833B50-6785-485A-98AA-7EF04D19518E}" destId="{B0A079F8-049E-45F0-B555-B1074F5514C0}" srcOrd="0" destOrd="0" presId="urn:microsoft.com/office/officeart/2005/8/layout/hList6"/>
    <dgm:cxn modelId="{76968334-43E2-4FFB-86EF-B39E32E6AA9B}" type="presOf" srcId="{2BF8F2D3-AF0D-4B82-A83A-CC42E0840F77}" destId="{B0A079F8-049E-45F0-B555-B1074F5514C0}" srcOrd="0" destOrd="1" presId="urn:microsoft.com/office/officeart/2005/8/layout/hList6"/>
    <dgm:cxn modelId="{C4B022BC-6467-464B-B6E8-6F703FBBCCE7}" type="presOf" srcId="{CEE41F1F-1104-4098-A926-B18E5EA8CB2B}" destId="{4D8A43B4-4E43-44A5-ADCF-FEC502EC14B1}" srcOrd="0" destOrd="0" presId="urn:microsoft.com/office/officeart/2005/8/layout/hList6"/>
    <dgm:cxn modelId="{E0DDC876-0773-4C8C-BF4A-157834AD5345}" srcId="{CEE41F1F-1104-4098-A926-B18E5EA8CB2B}" destId="{8505AAB6-4569-4C77-87B6-241AA512AA16}" srcOrd="2" destOrd="0" parTransId="{0633979E-6072-4B81-9B28-CCE07EAA4815}" sibTransId="{CD0E52B4-0A99-4867-A730-B1EC6997CDCE}"/>
    <dgm:cxn modelId="{C10C5BF3-A493-4936-9519-3907A03B3FA4}" type="presOf" srcId="{5C82673F-6540-4E33-A3C7-E1054F9223B3}" destId="{B0A079F8-049E-45F0-B555-B1074F5514C0}" srcOrd="0" destOrd="4" presId="urn:microsoft.com/office/officeart/2005/8/layout/hList6"/>
    <dgm:cxn modelId="{F1603EEA-48BF-44FB-B83C-69BD45CB90A1}" type="presOf" srcId="{8505AAB6-4569-4C77-87B6-241AA512AA16}" destId="{4D8A43B4-4E43-44A5-ADCF-FEC502EC14B1}" srcOrd="0" destOrd="3" presId="urn:microsoft.com/office/officeart/2005/8/layout/hList6"/>
    <dgm:cxn modelId="{1D776D5C-BEE0-4107-ACBD-19286C1E3BC8}" srcId="{AA833B50-6785-485A-98AA-7EF04D19518E}" destId="{5DA35EA4-3500-43AF-8D02-315FFA3B351F}" srcOrd="1" destOrd="0" parTransId="{144DD5AE-570A-41DD-981F-399111359A46}" sibTransId="{AAC269A4-BA6B-4D10-B0A2-1190104A70C6}"/>
    <dgm:cxn modelId="{FD15D514-7082-4192-BD0E-FE9AF1D92B3C}" srcId="{AA833B50-6785-485A-98AA-7EF04D19518E}" destId="{2BF8F2D3-AF0D-4B82-A83A-CC42E0840F77}" srcOrd="0" destOrd="0" parTransId="{E0FB1E7C-3CA8-4518-8FE0-2CCD8EF8A424}" sibTransId="{A7E90CEE-1838-403E-A3C2-5426E8B4154E}"/>
    <dgm:cxn modelId="{B5247E42-34C5-4C78-825A-7886C03B5D1E}" srcId="{CEE41F1F-1104-4098-A926-B18E5EA8CB2B}" destId="{6C1033B7-011E-4298-9D3E-02E9E2F702B5}" srcOrd="0" destOrd="0" parTransId="{12C978FB-892D-498D-AF08-71AF5D02B085}" sibTransId="{6D6D800C-B936-4036-98B5-30F17E2424AD}"/>
    <dgm:cxn modelId="{6B25A23F-B174-42D5-9E7D-380CBC25B462}" srcId="{6A7B2685-5343-4D52-9BEC-C7E14A14D0A0}" destId="{CEE41F1F-1104-4098-A926-B18E5EA8CB2B}" srcOrd="1" destOrd="0" parTransId="{4B023876-467D-4F32-897D-25F49D14DEAB}" sibTransId="{B60E8FDD-92BD-4229-B274-FE72B1D6E289}"/>
    <dgm:cxn modelId="{CE1ECEAD-608E-41A9-A3B5-75D271948B6A}" srcId="{AA833B50-6785-485A-98AA-7EF04D19518E}" destId="{5C82673F-6540-4E33-A3C7-E1054F9223B3}" srcOrd="3" destOrd="0" parTransId="{E05E094B-96D4-43DC-969C-6B48A855C431}" sibTransId="{A10484C6-AE7E-4746-92C5-DD1912A0779E}"/>
    <dgm:cxn modelId="{04BA371E-0667-40CD-89D7-15661C0D98F7}" srcId="{6A7B2685-5343-4D52-9BEC-C7E14A14D0A0}" destId="{AA833B50-6785-485A-98AA-7EF04D19518E}" srcOrd="0" destOrd="0" parTransId="{D990D1D8-87BA-4F62-A75F-063A73208AC2}" sibTransId="{1A9FF08C-D5F5-4D5A-81AF-A31AC0512A68}"/>
    <dgm:cxn modelId="{C3530D9F-C18F-4490-B442-ACDDDCABE34E}" type="presParOf" srcId="{2B69BE9E-D940-43D8-9A58-7D804C9ACD51}" destId="{B0A079F8-049E-45F0-B555-B1074F5514C0}" srcOrd="0" destOrd="0" presId="urn:microsoft.com/office/officeart/2005/8/layout/hList6"/>
    <dgm:cxn modelId="{8D97EAE0-1C77-44D6-BA5F-2D959D332541}" type="presParOf" srcId="{2B69BE9E-D940-43D8-9A58-7D804C9ACD51}" destId="{5D885404-47CB-4001-866B-71587DA99FC2}" srcOrd="1" destOrd="0" presId="urn:microsoft.com/office/officeart/2005/8/layout/hList6"/>
    <dgm:cxn modelId="{DBA988B8-42CE-4E34-B261-DC89BF79BCED}" type="presParOf" srcId="{2B69BE9E-D940-43D8-9A58-7D804C9ACD51}" destId="{4D8A43B4-4E43-44A5-ADCF-FEC502EC14B1}" srcOrd="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91A5022-1CE6-45AD-AA24-F3EB6AFAEA76}">
      <dsp:nvSpPr>
        <dsp:cNvPr id="0" name=""/>
        <dsp:cNvSpPr/>
      </dsp:nvSpPr>
      <dsp:spPr>
        <a:xfrm>
          <a:off x="1607" y="1234683"/>
          <a:ext cx="3427660" cy="205659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/>
            <a:t>стихийно</a:t>
          </a:r>
          <a:endParaRPr lang="ru-RU" sz="4400" kern="1200" dirty="0"/>
        </a:p>
      </dsp:txBody>
      <dsp:txXfrm>
        <a:off x="1607" y="1234683"/>
        <a:ext cx="3427660" cy="2056596"/>
      </dsp:txXfrm>
    </dsp:sp>
    <dsp:sp modelId="{C3452484-1CF5-42D0-81A5-B25603040A3D}">
      <dsp:nvSpPr>
        <dsp:cNvPr id="0" name=""/>
        <dsp:cNvSpPr/>
      </dsp:nvSpPr>
      <dsp:spPr>
        <a:xfrm rot="7909526">
          <a:off x="5697878" y="2326809"/>
          <a:ext cx="668652" cy="8500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/>
        </a:p>
      </dsp:txBody>
      <dsp:txXfrm rot="7909526">
        <a:off x="5697878" y="2326809"/>
        <a:ext cx="668652" cy="850059"/>
      </dsp:txXfrm>
    </dsp:sp>
    <dsp:sp modelId="{BF1EF4D2-1CB8-4916-818D-C3BA280889EC}">
      <dsp:nvSpPr>
        <dsp:cNvPr id="0" name=""/>
        <dsp:cNvSpPr/>
      </dsp:nvSpPr>
      <dsp:spPr>
        <a:xfrm>
          <a:off x="4690866" y="1252740"/>
          <a:ext cx="3427660" cy="2056596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/>
            <a:t>сознательно</a:t>
          </a:r>
          <a:endParaRPr lang="ru-RU" sz="4400" kern="1200" dirty="0"/>
        </a:p>
      </dsp:txBody>
      <dsp:txXfrm>
        <a:off x="4690866" y="1252740"/>
        <a:ext cx="3427660" cy="205659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FC7E784-F12E-45C8-8824-58E09CE48032}">
      <dsp:nvSpPr>
        <dsp:cNvPr id="0" name=""/>
        <dsp:cNvSpPr/>
      </dsp:nvSpPr>
      <dsp:spPr>
        <a:xfrm>
          <a:off x="1984" y="0"/>
          <a:ext cx="1946895" cy="4525963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Познавательный</a:t>
          </a:r>
          <a:endParaRPr lang="ru-RU" sz="1900" kern="1200" dirty="0"/>
        </a:p>
      </dsp:txBody>
      <dsp:txXfrm>
        <a:off x="1984" y="0"/>
        <a:ext cx="1946895" cy="1357788"/>
      </dsp:txXfrm>
    </dsp:sp>
    <dsp:sp modelId="{ED0BABBC-C23E-4147-BA42-4B89D3FAF1AF}">
      <dsp:nvSpPr>
        <dsp:cNvPr id="0" name=""/>
        <dsp:cNvSpPr/>
      </dsp:nvSpPr>
      <dsp:spPr>
        <a:xfrm>
          <a:off x="196673" y="1357788"/>
          <a:ext cx="1557516" cy="294187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знания</a:t>
          </a:r>
          <a:endParaRPr lang="ru-RU" sz="2400" kern="1200" dirty="0"/>
        </a:p>
      </dsp:txBody>
      <dsp:txXfrm>
        <a:off x="196673" y="1357788"/>
        <a:ext cx="1557516" cy="2941875"/>
      </dsp:txXfrm>
    </dsp:sp>
    <dsp:sp modelId="{B9257D1E-A087-4983-A9C2-856494AB4855}">
      <dsp:nvSpPr>
        <dsp:cNvPr id="0" name=""/>
        <dsp:cNvSpPr/>
      </dsp:nvSpPr>
      <dsp:spPr>
        <a:xfrm>
          <a:off x="2094896" y="0"/>
          <a:ext cx="1946895" cy="4525963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err="1" smtClean="0"/>
            <a:t>Ценностно-норматиыный</a:t>
          </a:r>
          <a:endParaRPr lang="ru-RU" sz="1900" kern="1200" dirty="0"/>
        </a:p>
      </dsp:txBody>
      <dsp:txXfrm>
        <a:off x="2094896" y="0"/>
        <a:ext cx="1946895" cy="1357788"/>
      </dsp:txXfrm>
    </dsp:sp>
    <dsp:sp modelId="{B327C33A-8AC5-4FDD-B510-4FF46CAECBCB}">
      <dsp:nvSpPr>
        <dsp:cNvPr id="0" name=""/>
        <dsp:cNvSpPr/>
      </dsp:nvSpPr>
      <dsp:spPr>
        <a:xfrm>
          <a:off x="2289585" y="1357788"/>
          <a:ext cx="1557516" cy="2941875"/>
        </a:xfrm>
        <a:prstGeom prst="roundRect">
          <a:avLst>
            <a:gd name="adj" fmla="val 10000"/>
          </a:avLst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Ценности, идеалы</a:t>
          </a:r>
          <a:endParaRPr lang="ru-RU" sz="2400" kern="1200" dirty="0"/>
        </a:p>
      </dsp:txBody>
      <dsp:txXfrm>
        <a:off x="2289585" y="1357788"/>
        <a:ext cx="1557516" cy="2941875"/>
      </dsp:txXfrm>
    </dsp:sp>
    <dsp:sp modelId="{BB50CCA0-8011-4044-8AA4-44C8683C4B67}">
      <dsp:nvSpPr>
        <dsp:cNvPr id="0" name=""/>
        <dsp:cNvSpPr/>
      </dsp:nvSpPr>
      <dsp:spPr>
        <a:xfrm>
          <a:off x="4187808" y="0"/>
          <a:ext cx="1946895" cy="4525963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Эмоционально-волевой</a:t>
          </a:r>
          <a:endParaRPr lang="ru-RU" sz="1900" kern="1200" dirty="0"/>
        </a:p>
      </dsp:txBody>
      <dsp:txXfrm>
        <a:off x="4187808" y="0"/>
        <a:ext cx="1946895" cy="1357788"/>
      </dsp:txXfrm>
    </dsp:sp>
    <dsp:sp modelId="{A7D77AAD-F057-4F6D-9B5B-B7CEA5AB8ECA}">
      <dsp:nvSpPr>
        <dsp:cNvPr id="0" name=""/>
        <dsp:cNvSpPr/>
      </dsp:nvSpPr>
      <dsp:spPr>
        <a:xfrm>
          <a:off x="4382498" y="1357788"/>
          <a:ext cx="1557516" cy="2941875"/>
        </a:xfrm>
        <a:prstGeom prst="roundRect">
          <a:avLst>
            <a:gd name="adj" fmla="val 10000"/>
          </a:avLst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Эмоции, чувства</a:t>
          </a:r>
          <a:endParaRPr lang="ru-RU" sz="2400" kern="1200" dirty="0"/>
        </a:p>
      </dsp:txBody>
      <dsp:txXfrm>
        <a:off x="4382498" y="1357788"/>
        <a:ext cx="1557516" cy="2941875"/>
      </dsp:txXfrm>
    </dsp:sp>
    <dsp:sp modelId="{D3519D4C-D2D7-4677-91D1-B820D30C7D1D}">
      <dsp:nvSpPr>
        <dsp:cNvPr id="0" name=""/>
        <dsp:cNvSpPr/>
      </dsp:nvSpPr>
      <dsp:spPr>
        <a:xfrm>
          <a:off x="6280720" y="0"/>
          <a:ext cx="1946895" cy="4525963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Практический</a:t>
          </a:r>
          <a:endParaRPr lang="ru-RU" sz="1900" kern="1200" dirty="0"/>
        </a:p>
      </dsp:txBody>
      <dsp:txXfrm>
        <a:off x="6280720" y="0"/>
        <a:ext cx="1946895" cy="1357788"/>
      </dsp:txXfrm>
    </dsp:sp>
    <dsp:sp modelId="{F6056C19-B1CF-47C6-8AC2-D8CE52BB9921}">
      <dsp:nvSpPr>
        <dsp:cNvPr id="0" name=""/>
        <dsp:cNvSpPr/>
      </dsp:nvSpPr>
      <dsp:spPr>
        <a:xfrm>
          <a:off x="6475410" y="1357788"/>
          <a:ext cx="1557516" cy="2941875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Умения, навыки</a:t>
          </a:r>
          <a:endParaRPr lang="ru-RU" sz="2400" kern="1200" dirty="0"/>
        </a:p>
      </dsp:txBody>
      <dsp:txXfrm>
        <a:off x="6475410" y="1357788"/>
        <a:ext cx="1557516" cy="294187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905A689-400A-495F-B951-9CABB165A4D5}">
      <dsp:nvSpPr>
        <dsp:cNvPr id="0" name=""/>
        <dsp:cNvSpPr/>
      </dsp:nvSpPr>
      <dsp:spPr>
        <a:xfrm>
          <a:off x="0" y="11196"/>
          <a:ext cx="4974758" cy="4974758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2228DA-7330-45C1-AC40-91576137B0DE}">
      <dsp:nvSpPr>
        <dsp:cNvPr id="0" name=""/>
        <dsp:cNvSpPr/>
      </dsp:nvSpPr>
      <dsp:spPr>
        <a:xfrm>
          <a:off x="2487379" y="11196"/>
          <a:ext cx="5803884" cy="497475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мифологическое</a:t>
          </a:r>
          <a:endParaRPr lang="ru-RU" sz="3200" kern="1200" dirty="0"/>
        </a:p>
      </dsp:txBody>
      <dsp:txXfrm>
        <a:off x="2487379" y="11196"/>
        <a:ext cx="5803884" cy="795961"/>
      </dsp:txXfrm>
    </dsp:sp>
    <dsp:sp modelId="{ED56194D-953F-42B4-9598-59F351D62D4A}">
      <dsp:nvSpPr>
        <dsp:cNvPr id="0" name=""/>
        <dsp:cNvSpPr/>
      </dsp:nvSpPr>
      <dsp:spPr>
        <a:xfrm>
          <a:off x="522349" y="807158"/>
          <a:ext cx="3930059" cy="3930059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AAFA88-91D6-4C09-A745-37915EF65EA7}">
      <dsp:nvSpPr>
        <dsp:cNvPr id="0" name=""/>
        <dsp:cNvSpPr/>
      </dsp:nvSpPr>
      <dsp:spPr>
        <a:xfrm>
          <a:off x="2487379" y="807158"/>
          <a:ext cx="5803884" cy="393005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2483469"/>
              <a:satOff val="9953"/>
              <a:lumOff val="215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обыденное</a:t>
          </a:r>
          <a:endParaRPr lang="ru-RU" sz="3200" kern="1200" dirty="0"/>
        </a:p>
      </dsp:txBody>
      <dsp:txXfrm>
        <a:off x="2487379" y="807158"/>
        <a:ext cx="5803884" cy="795961"/>
      </dsp:txXfrm>
    </dsp:sp>
    <dsp:sp modelId="{F2CFE6F0-90ED-48C6-8A76-3D95689A7CEA}">
      <dsp:nvSpPr>
        <dsp:cNvPr id="0" name=""/>
        <dsp:cNvSpPr/>
      </dsp:nvSpPr>
      <dsp:spPr>
        <a:xfrm>
          <a:off x="1044699" y="1603119"/>
          <a:ext cx="2885359" cy="2885359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A212D6-0962-4238-A794-A9783C2A07C0}">
      <dsp:nvSpPr>
        <dsp:cNvPr id="0" name=""/>
        <dsp:cNvSpPr/>
      </dsp:nvSpPr>
      <dsp:spPr>
        <a:xfrm>
          <a:off x="2487379" y="1603119"/>
          <a:ext cx="5803884" cy="288535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200" kern="1200" dirty="0" smtClean="0"/>
            <a:t>религиозное</a:t>
          </a:r>
        </a:p>
        <a:p>
          <a:pPr lvl="0" algn="ctr">
            <a:spcBef>
              <a:spcPct val="0"/>
            </a:spcBef>
          </a:pPr>
          <a:r>
            <a:rPr lang="ru-RU" sz="3200" kern="1200" dirty="0" smtClean="0"/>
            <a:t>Художественное</a:t>
          </a:r>
          <a:endParaRPr lang="ru-RU" sz="3200" kern="1200" dirty="0"/>
        </a:p>
      </dsp:txBody>
      <dsp:txXfrm>
        <a:off x="2487379" y="1603119"/>
        <a:ext cx="5803884" cy="795961"/>
      </dsp:txXfrm>
    </dsp:sp>
    <dsp:sp modelId="{725172DC-A6E4-41AC-85C2-2E8A64EF4CE5}">
      <dsp:nvSpPr>
        <dsp:cNvPr id="0" name=""/>
        <dsp:cNvSpPr/>
      </dsp:nvSpPr>
      <dsp:spPr>
        <a:xfrm>
          <a:off x="1567048" y="2399080"/>
          <a:ext cx="1840660" cy="1840660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1352F5-7FB2-4DA6-8BA6-BC431205BB94}">
      <dsp:nvSpPr>
        <dsp:cNvPr id="0" name=""/>
        <dsp:cNvSpPr/>
      </dsp:nvSpPr>
      <dsp:spPr>
        <a:xfrm>
          <a:off x="2487379" y="2399080"/>
          <a:ext cx="5803884" cy="184066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7450407"/>
              <a:satOff val="29858"/>
              <a:lumOff val="647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Научное</a:t>
          </a:r>
          <a:endParaRPr lang="ru-RU" sz="3200" kern="1200" dirty="0"/>
        </a:p>
      </dsp:txBody>
      <dsp:txXfrm>
        <a:off x="2487379" y="2399080"/>
        <a:ext cx="5803884" cy="795961"/>
      </dsp:txXfrm>
    </dsp:sp>
    <dsp:sp modelId="{68EE4C2B-A863-4A7A-9F80-C167091B9099}">
      <dsp:nvSpPr>
        <dsp:cNvPr id="0" name=""/>
        <dsp:cNvSpPr/>
      </dsp:nvSpPr>
      <dsp:spPr>
        <a:xfrm>
          <a:off x="2089398" y="3195042"/>
          <a:ext cx="795961" cy="795961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B6FD2F-B11A-4031-851B-D04B52C01721}">
      <dsp:nvSpPr>
        <dsp:cNvPr id="0" name=""/>
        <dsp:cNvSpPr/>
      </dsp:nvSpPr>
      <dsp:spPr>
        <a:xfrm>
          <a:off x="2487379" y="3195042"/>
          <a:ext cx="5803884" cy="79596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философское</a:t>
          </a:r>
          <a:endParaRPr lang="ru-RU" sz="3200" kern="1200" dirty="0"/>
        </a:p>
      </dsp:txBody>
      <dsp:txXfrm>
        <a:off x="2487379" y="3195042"/>
        <a:ext cx="5803884" cy="795961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A6C3CB-BEB4-47CF-97A5-DAD3F1A3929F}">
      <dsp:nvSpPr>
        <dsp:cNvPr id="0" name=""/>
        <dsp:cNvSpPr/>
      </dsp:nvSpPr>
      <dsp:spPr>
        <a:xfrm>
          <a:off x="0" y="0"/>
          <a:ext cx="6477158" cy="4048224"/>
        </a:xfrm>
        <a:prstGeom prst="swooshArrow">
          <a:avLst>
            <a:gd name="adj1" fmla="val 25000"/>
            <a:gd name="adj2" fmla="val 2500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674C47-9F2C-4AE9-82A1-0EA63D493541}">
      <dsp:nvSpPr>
        <dsp:cNvPr id="0" name=""/>
        <dsp:cNvSpPr/>
      </dsp:nvSpPr>
      <dsp:spPr>
        <a:xfrm>
          <a:off x="1394019" y="2794084"/>
          <a:ext cx="168406" cy="168406"/>
        </a:xfrm>
        <a:prstGeom prst="ellipse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2D6ED6-11DC-4050-BB9E-5FC163A2EDC9}">
      <dsp:nvSpPr>
        <dsp:cNvPr id="0" name=""/>
        <dsp:cNvSpPr/>
      </dsp:nvSpPr>
      <dsp:spPr>
        <a:xfrm>
          <a:off x="1478222" y="2878287"/>
          <a:ext cx="1509177" cy="11699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235" tIns="0" rIns="0" bIns="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познание</a:t>
          </a:r>
          <a:endParaRPr lang="ru-RU" sz="1500" kern="1200" dirty="0"/>
        </a:p>
      </dsp:txBody>
      <dsp:txXfrm>
        <a:off x="1478222" y="2878287"/>
        <a:ext cx="1509177" cy="1169936"/>
      </dsp:txXfrm>
    </dsp:sp>
    <dsp:sp modelId="{E8D2DDBA-FA41-4F41-B63A-01829A42618F}">
      <dsp:nvSpPr>
        <dsp:cNvPr id="0" name=""/>
        <dsp:cNvSpPr/>
      </dsp:nvSpPr>
      <dsp:spPr>
        <a:xfrm>
          <a:off x="2880527" y="1693776"/>
          <a:ext cx="304426" cy="304426"/>
        </a:xfrm>
        <a:prstGeom prst="ellipse">
          <a:avLst/>
        </a:prstGeom>
        <a:solidFill>
          <a:schemeClr val="accent6">
            <a:alpha val="90000"/>
            <a:hueOff val="0"/>
            <a:satOff val="0"/>
            <a:lumOff val="0"/>
            <a:alphaOff val="-2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980C20-E6CD-41BF-BAFA-35B98C6048DC}">
      <dsp:nvSpPr>
        <dsp:cNvPr id="0" name=""/>
        <dsp:cNvSpPr/>
      </dsp:nvSpPr>
      <dsp:spPr>
        <a:xfrm>
          <a:off x="3032740" y="1845990"/>
          <a:ext cx="1554518" cy="22022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1309" tIns="0" rIns="0" bIns="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знание</a:t>
          </a:r>
          <a:endParaRPr lang="ru-RU" sz="1500" kern="1200" dirty="0"/>
        </a:p>
      </dsp:txBody>
      <dsp:txXfrm>
        <a:off x="3032740" y="1845990"/>
        <a:ext cx="1554518" cy="2202233"/>
      </dsp:txXfrm>
    </dsp:sp>
    <dsp:sp modelId="{CD6E53F3-9E8D-465C-BD05-86DEAFA07A90}">
      <dsp:nvSpPr>
        <dsp:cNvPr id="0" name=""/>
        <dsp:cNvSpPr/>
      </dsp:nvSpPr>
      <dsp:spPr>
        <a:xfrm>
          <a:off x="4668223" y="1024200"/>
          <a:ext cx="421015" cy="421015"/>
        </a:xfrm>
        <a:prstGeom prst="ellipse">
          <a:avLst/>
        </a:prstGeom>
        <a:solidFill>
          <a:schemeClr val="accent6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6656EA-9EE7-4313-B976-63A8BC43C086}">
      <dsp:nvSpPr>
        <dsp:cNvPr id="0" name=""/>
        <dsp:cNvSpPr/>
      </dsp:nvSpPr>
      <dsp:spPr>
        <a:xfrm>
          <a:off x="4878731" y="1234708"/>
          <a:ext cx="1554518" cy="28135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3087" tIns="0" rIns="0" bIns="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мировоззрение</a:t>
          </a:r>
          <a:endParaRPr lang="ru-RU" sz="1500" kern="1200" dirty="0"/>
        </a:p>
      </dsp:txBody>
      <dsp:txXfrm>
        <a:off x="4878731" y="1234708"/>
        <a:ext cx="1554518" cy="2813515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AAD81AC-E953-4960-BE18-9D103884F889}">
      <dsp:nvSpPr>
        <dsp:cNvPr id="0" name=""/>
        <dsp:cNvSpPr/>
      </dsp:nvSpPr>
      <dsp:spPr>
        <a:xfrm>
          <a:off x="3536" y="0"/>
          <a:ext cx="4050506" cy="45259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704" tIns="298704" rIns="298704" bIns="298704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kern="1200" dirty="0" smtClean="0"/>
            <a:t>Эмпирический</a:t>
          </a:r>
          <a:endParaRPr lang="ru-RU" sz="4200" kern="1200" dirty="0"/>
        </a:p>
      </dsp:txBody>
      <dsp:txXfrm>
        <a:off x="3536" y="1810385"/>
        <a:ext cx="4050506" cy="1810385"/>
      </dsp:txXfrm>
    </dsp:sp>
    <dsp:sp modelId="{D0009BCF-D17F-45BB-B4DE-E80488965597}">
      <dsp:nvSpPr>
        <dsp:cNvPr id="0" name=""/>
        <dsp:cNvSpPr/>
      </dsp:nvSpPr>
      <dsp:spPr>
        <a:xfrm>
          <a:off x="662855" y="271557"/>
          <a:ext cx="2731867" cy="1507145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2BA9CE-DFF6-4AE2-9E6E-B7DF5944B48C}">
      <dsp:nvSpPr>
        <dsp:cNvPr id="0" name=""/>
        <dsp:cNvSpPr/>
      </dsp:nvSpPr>
      <dsp:spPr>
        <a:xfrm>
          <a:off x="4175557" y="0"/>
          <a:ext cx="4050506" cy="45259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704" tIns="298704" rIns="298704" bIns="298704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kern="1200" dirty="0" smtClean="0"/>
            <a:t>Теоретический </a:t>
          </a:r>
          <a:endParaRPr lang="ru-RU" sz="4200" kern="1200" dirty="0"/>
        </a:p>
      </dsp:txBody>
      <dsp:txXfrm>
        <a:off x="4175557" y="1810385"/>
        <a:ext cx="4050506" cy="1810385"/>
      </dsp:txXfrm>
    </dsp:sp>
    <dsp:sp modelId="{EAF57422-8463-4E72-A694-8D70D250C34E}">
      <dsp:nvSpPr>
        <dsp:cNvPr id="0" name=""/>
        <dsp:cNvSpPr/>
      </dsp:nvSpPr>
      <dsp:spPr>
        <a:xfrm>
          <a:off x="4974453" y="271557"/>
          <a:ext cx="2452713" cy="1507145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DBE0E6-EC82-4617-8949-B17374E4CBFA}">
      <dsp:nvSpPr>
        <dsp:cNvPr id="0" name=""/>
        <dsp:cNvSpPr/>
      </dsp:nvSpPr>
      <dsp:spPr>
        <a:xfrm>
          <a:off x="329183" y="3620770"/>
          <a:ext cx="7571232" cy="678894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0A079F8-049E-45F0-B555-B1074F5514C0}">
      <dsp:nvSpPr>
        <dsp:cNvPr id="0" name=""/>
        <dsp:cNvSpPr/>
      </dsp:nvSpPr>
      <dsp:spPr>
        <a:xfrm rot="16200000">
          <a:off x="-277811" y="281929"/>
          <a:ext cx="4525962" cy="3962102"/>
        </a:xfrm>
        <a:prstGeom prst="flowChartManualOperati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0" rIns="246063" bIns="0" numCol="1" spcCol="1270" anchor="t" anchorCtr="0">
          <a:noAutofit/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 smtClean="0"/>
            <a:t>Эмпирический</a:t>
          </a:r>
          <a:endParaRPr lang="ru-RU" sz="3900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000" kern="1200" dirty="0" smtClean="0"/>
            <a:t>Наблюдение</a:t>
          </a:r>
          <a:endParaRPr lang="ru-RU" sz="3000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000" kern="1200" dirty="0" smtClean="0"/>
            <a:t>Описание</a:t>
          </a:r>
          <a:endParaRPr lang="ru-RU" sz="3000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000" kern="1200" dirty="0" smtClean="0"/>
            <a:t>Эксперимент</a:t>
          </a:r>
          <a:endParaRPr lang="ru-RU" sz="3000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000" kern="1200" dirty="0"/>
        </a:p>
      </dsp:txBody>
      <dsp:txXfrm rot="16200000">
        <a:off x="-277811" y="281929"/>
        <a:ext cx="4525962" cy="3962102"/>
      </dsp:txXfrm>
    </dsp:sp>
    <dsp:sp modelId="{4D8A43B4-4E43-44A5-ADCF-FEC502EC14B1}">
      <dsp:nvSpPr>
        <dsp:cNvPr id="0" name=""/>
        <dsp:cNvSpPr/>
      </dsp:nvSpPr>
      <dsp:spPr>
        <a:xfrm rot="16200000">
          <a:off x="3981449" y="281929"/>
          <a:ext cx="4525962" cy="3962102"/>
        </a:xfrm>
        <a:prstGeom prst="flowChartManualOperation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0" rIns="246063" bIns="0" numCol="1" spcCol="1270" anchor="t" anchorCtr="0">
          <a:noAutofit/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 smtClean="0"/>
            <a:t>Теоретический</a:t>
          </a:r>
          <a:endParaRPr lang="ru-RU" sz="3900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000" kern="1200" dirty="0" smtClean="0"/>
            <a:t>Дедукция</a:t>
          </a:r>
          <a:endParaRPr lang="ru-RU" sz="3000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000" kern="1200" dirty="0" smtClean="0"/>
            <a:t>Индукция</a:t>
          </a:r>
          <a:endParaRPr lang="ru-RU" sz="3000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000" kern="1200" dirty="0" smtClean="0"/>
            <a:t>Анализ</a:t>
          </a:r>
          <a:endParaRPr lang="ru-RU" sz="3000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000" kern="1200" dirty="0" smtClean="0"/>
            <a:t>Синтез</a:t>
          </a:r>
          <a:endParaRPr lang="ru-RU" sz="3000" kern="1200" dirty="0"/>
        </a:p>
      </dsp:txBody>
      <dsp:txXfrm rot="16200000">
        <a:off x="3981449" y="281929"/>
        <a:ext cx="4525962" cy="39621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  <a:solidFill>
            <a:srgbClr val="FFC000"/>
          </a:solidFill>
        </p:spPr>
        <p:txBody>
          <a:bodyPr/>
          <a:lstStyle/>
          <a:p>
            <a:r>
              <a:rPr lang="ru-RU" dirty="0" smtClean="0"/>
              <a:t>1.2 Мировоззрение, его виды и формы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4509120"/>
            <a:ext cx="6400800" cy="1752600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Мировоззрение – система устойчивых взглядов  и оценок на мир,   на место человека в нем, находящее выражение в системе ценностей и идеалов личности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s://testy.online/wp-content/uploads/2019/06/world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484784"/>
            <a:ext cx="3323862" cy="2492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andrey-eltsov.ru/wp-content/uploads/2018/02/SmailikiKart1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71592" y="3185592"/>
            <a:ext cx="3672408" cy="3672408"/>
          </a:xfrm>
          <a:prstGeom prst="rect">
            <a:avLst/>
          </a:prstGeom>
          <a:noFill/>
        </p:spPr>
      </p:pic>
      <p:pic>
        <p:nvPicPr>
          <p:cNvPr id="1028" name="Picture 4" descr="https://cdn.pixabay.com/photo/2020/02/10/11/09/smiley-4836178_12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581128"/>
            <a:ext cx="2520280" cy="2520280"/>
          </a:xfrm>
          <a:prstGeom prst="rect">
            <a:avLst/>
          </a:prstGeom>
          <a:noFill/>
        </p:spPr>
      </p:pic>
      <p:sp>
        <p:nvSpPr>
          <p:cNvPr id="6" name="Овальная выноска 5"/>
          <p:cNvSpPr/>
          <p:nvPr/>
        </p:nvSpPr>
        <p:spPr>
          <a:xfrm rot="20536181">
            <a:off x="4720354" y="1237565"/>
            <a:ext cx="4562922" cy="193334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 </a:t>
            </a:r>
            <a:r>
              <a:rPr lang="ru-RU" sz="3200" b="1" dirty="0" smtClean="0"/>
              <a:t>О, Вы Прекрасны!!!</a:t>
            </a:r>
            <a:endParaRPr lang="ru-RU" sz="3200" b="1" dirty="0"/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395536" y="3284984"/>
            <a:ext cx="2592288" cy="144016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ПСУ понятно! </a:t>
            </a:r>
            <a:endParaRPr lang="ru-RU" sz="36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118796" y="0"/>
            <a:ext cx="36295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Чувственно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1916832"/>
            <a:ext cx="42178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Рационально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42777"/>
          <a:ext cx="9144000" cy="6349463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4572000"/>
                <a:gridCol w="4572000"/>
              </a:tblGrid>
              <a:tr h="40586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Чувственное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Рациональное</a:t>
                      </a:r>
                      <a:endParaRPr lang="ru-RU" dirty="0"/>
                    </a:p>
                  </a:txBody>
                  <a:tcPr/>
                </a:tc>
              </a:tr>
              <a:tr h="4303257">
                <a:tc>
                  <a:txBody>
                    <a:bodyPr/>
                    <a:lstStyle/>
                    <a:p>
                      <a:r>
                        <a:rPr lang="ru-RU" sz="2400" u="sng" kern="1200" baseline="0" dirty="0" smtClean="0"/>
                        <a:t>ощущение </a:t>
                      </a:r>
                      <a:r>
                        <a:rPr lang="ru-RU" sz="2400" kern="1200" baseline="0" dirty="0" smtClean="0"/>
                        <a:t>- отражение отдельных признаков ОП, которые возникают в результате их воздействия на органы чувств </a:t>
                      </a:r>
                    </a:p>
                    <a:p>
                      <a:r>
                        <a:rPr lang="ru-RU" sz="2400" u="sng" kern="1200" baseline="0" dirty="0" smtClean="0"/>
                        <a:t>восприятие</a:t>
                      </a:r>
                      <a:r>
                        <a:rPr lang="ru-RU" sz="2400" kern="1200" baseline="0" dirty="0" smtClean="0"/>
                        <a:t> – целостный чувственный образ ОП при его непосредственном воздействии на органы чувств </a:t>
                      </a:r>
                    </a:p>
                    <a:p>
                      <a:r>
                        <a:rPr lang="ru-RU" sz="2400" u="sng" kern="1200" baseline="0" dirty="0" smtClean="0"/>
                        <a:t>представление</a:t>
                      </a:r>
                      <a:r>
                        <a:rPr lang="ru-RU" sz="2400" kern="1200" baseline="0" dirty="0" smtClean="0"/>
                        <a:t> - обобщенный образ ОП, который воспроизводится в сознании (памяти) человека без прямого воздействия объекта на органы чувств </a:t>
                      </a:r>
                    </a:p>
                    <a:p>
                      <a:r>
                        <a:rPr lang="ru-RU" sz="2400" kern="1200" baseline="0" dirty="0" smtClean="0"/>
                        <a:t>	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u="sng" kern="1200" baseline="0" dirty="0" smtClean="0"/>
                        <a:t>понятие</a:t>
                      </a:r>
                      <a:r>
                        <a:rPr lang="ru-RU" sz="2400" kern="1200" baseline="0" dirty="0" smtClean="0"/>
                        <a:t> - мысль, которая фиксирует общие существенные свойства и признаки ОП </a:t>
                      </a:r>
                    </a:p>
                    <a:p>
                      <a:r>
                        <a:rPr lang="ru-RU" sz="2400" u="sng" kern="1200" baseline="0" dirty="0" smtClean="0"/>
                        <a:t> суждение </a:t>
                      </a:r>
                      <a:r>
                        <a:rPr lang="ru-RU" sz="2400" kern="1200" baseline="0" dirty="0" smtClean="0"/>
                        <a:t>- мысль, которая утверждает или отрицает наличие определенных признаков, свойств и связей у ОП </a:t>
                      </a:r>
                    </a:p>
                    <a:p>
                      <a:r>
                        <a:rPr lang="ru-RU" sz="2400" u="sng" kern="1200" baseline="0" dirty="0" smtClean="0"/>
                        <a:t>умозаключение</a:t>
                      </a:r>
                      <a:r>
                        <a:rPr lang="ru-RU" sz="2400" kern="1200" baseline="0" dirty="0" smtClean="0"/>
                        <a:t> - мысль, которая на основе одного или нескольких суждений логически выводит новое суждение </a:t>
                      </a:r>
                    </a:p>
                    <a:p>
                      <a:r>
                        <a:rPr lang="ru-RU" sz="2400" kern="1200" baseline="0" dirty="0" smtClean="0"/>
                        <a:t>	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836712"/>
            <a:ext cx="8229600" cy="452596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u="sng" dirty="0" smtClean="0"/>
              <a:t>Чувственное познание </a:t>
            </a:r>
            <a:r>
              <a:rPr lang="ru-RU" dirty="0" smtClean="0"/>
              <a:t>– это отражение в сознании внешних свойств объекта путем непосредственного взаимодействия с ним </a:t>
            </a:r>
            <a:r>
              <a:rPr lang="ru-RU" u="sng" dirty="0" smtClean="0"/>
              <a:t>с помощью органов чувств</a:t>
            </a:r>
            <a:r>
              <a:rPr lang="ru-RU" dirty="0" smtClean="0"/>
              <a:t>, в результате которого формируются образы предметов, процессов и явлений окружающей действительности</a:t>
            </a:r>
          </a:p>
          <a:p>
            <a:pPr>
              <a:buNone/>
            </a:pPr>
            <a:endParaRPr lang="ru-RU" u="sng" dirty="0" smtClean="0"/>
          </a:p>
          <a:p>
            <a:pPr>
              <a:buNone/>
            </a:pPr>
            <a:r>
              <a:rPr lang="ru-RU" u="sng" dirty="0" smtClean="0"/>
              <a:t>Рациональное познание </a:t>
            </a:r>
            <a:r>
              <a:rPr lang="ru-RU" dirty="0" smtClean="0"/>
              <a:t>– это отражение в сознании внутренних свойств объекта, осуществляемое </a:t>
            </a:r>
            <a:r>
              <a:rPr lang="ru-RU" u="sng" dirty="0" smtClean="0"/>
              <a:t>с помощью абстрактного мышления </a:t>
            </a:r>
            <a:r>
              <a:rPr lang="ru-RU" dirty="0" smtClean="0"/>
              <a:t>в результате которого выводятся понятия, суждения и умозаключения.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Знание – результат познания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59501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 </a:t>
            </a:r>
            <a:r>
              <a:rPr lang="ru-RU" b="1" u="sng" dirty="0" smtClean="0"/>
              <a:t>Знание</a:t>
            </a:r>
            <a:r>
              <a:rPr lang="ru-RU" b="1" dirty="0" smtClean="0"/>
              <a:t> </a:t>
            </a:r>
            <a:r>
              <a:rPr lang="ru-RU" b="1" dirty="0" smtClean="0"/>
              <a:t>– форма существования и систематизации результатов познавательной деятельности человека, включая способности, умения и навыки</a:t>
            </a: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0" y="1268760"/>
          <a:ext cx="7620000" cy="4048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Уровни научного познания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u="sng" dirty="0" smtClean="0"/>
              <a:t>Научное знание </a:t>
            </a:r>
            <a:r>
              <a:rPr lang="ru-RU" sz="2000" dirty="0" smtClean="0"/>
              <a:t>– это особый вид познавательной деятельности, направленной на выработку объективных, системно организованных и теоретически обоснованных знаний о природе, обществе, человеке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750" y="1916113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2" name="Picture 6" descr="https://appamatix.com/wp-content/uploads/2016/12/Depositphotos_71302755_l-2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3284984"/>
            <a:ext cx="2382925" cy="252028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Мир познаваем?!</a:t>
            </a:r>
            <a:endParaRPr lang="ru-RU" dirty="0"/>
          </a:p>
        </p:txBody>
      </p:sp>
      <p:pic>
        <p:nvPicPr>
          <p:cNvPr id="24578" name="Picture 2" descr="https://www.quotemaster.org/images/43/43a4b392054eca556e65c6554af187c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1484784"/>
            <a:ext cx="1619672" cy="1589583"/>
          </a:xfrm>
          <a:prstGeom prst="rect">
            <a:avLst/>
          </a:prstGeom>
          <a:noFill/>
        </p:spPr>
      </p:pic>
      <p:sp>
        <p:nvSpPr>
          <p:cNvPr id="5" name="Капля 4"/>
          <p:cNvSpPr/>
          <p:nvPr/>
        </p:nvSpPr>
        <p:spPr>
          <a:xfrm>
            <a:off x="0" y="2996952"/>
            <a:ext cx="2664296" cy="1080120"/>
          </a:xfrm>
          <a:prstGeom prst="teardrop">
            <a:avLst>
              <a:gd name="adj" fmla="val 170922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Гностицизм:</a:t>
            </a:r>
          </a:p>
          <a:p>
            <a:pPr algn="ctr"/>
            <a:r>
              <a:rPr lang="ru-RU" dirty="0" smtClean="0"/>
              <a:t>ДА!</a:t>
            </a:r>
            <a:endParaRPr lang="ru-RU" dirty="0"/>
          </a:p>
        </p:txBody>
      </p:sp>
      <p:pic>
        <p:nvPicPr>
          <p:cNvPr id="24580" name="Picture 4" descr="https://i.pinimg.com/736x/57/c9/26/57c9263c337208834ad9cde1219db4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23101" y="548680"/>
            <a:ext cx="1620899" cy="1656184"/>
          </a:xfrm>
          <a:prstGeom prst="rect">
            <a:avLst/>
          </a:prstGeom>
          <a:noFill/>
        </p:spPr>
      </p:pic>
      <p:sp>
        <p:nvSpPr>
          <p:cNvPr id="7" name="Капля 6"/>
          <p:cNvSpPr/>
          <p:nvPr/>
        </p:nvSpPr>
        <p:spPr>
          <a:xfrm>
            <a:off x="4355976" y="2348880"/>
            <a:ext cx="2808312" cy="1440160"/>
          </a:xfrm>
          <a:prstGeom prst="teardrop">
            <a:avLst>
              <a:gd name="adj" fmla="val 170922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/>
              <a:t>А</a:t>
            </a:r>
            <a:r>
              <a:rPr lang="ru-RU" dirty="0" err="1" smtClean="0"/>
              <a:t>Гностицизм</a:t>
            </a:r>
            <a:r>
              <a:rPr lang="ru-RU" dirty="0" smtClean="0"/>
              <a:t>:</a:t>
            </a:r>
          </a:p>
          <a:p>
            <a:pPr algn="ctr"/>
            <a:r>
              <a:rPr lang="ru-RU" dirty="0" smtClean="0"/>
              <a:t>НЕТ!</a:t>
            </a:r>
            <a:endParaRPr lang="ru-RU" dirty="0"/>
          </a:p>
        </p:txBody>
      </p:sp>
      <p:sp>
        <p:nvSpPr>
          <p:cNvPr id="9" name="Капля 8"/>
          <p:cNvSpPr/>
          <p:nvPr/>
        </p:nvSpPr>
        <p:spPr>
          <a:xfrm>
            <a:off x="0" y="5417840"/>
            <a:ext cx="2808312" cy="1440160"/>
          </a:xfrm>
          <a:prstGeom prst="teardrop">
            <a:avLst>
              <a:gd name="adj" fmla="val 170922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Скептицизм:</a:t>
            </a:r>
          </a:p>
          <a:p>
            <a:pPr algn="ctr"/>
            <a:r>
              <a:rPr lang="ru-RU" dirty="0" smtClean="0"/>
              <a:t>ВОЗМОЖНО!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Социальное познание – это процесс получения знаний об обществе и общественных явлениях, а так же о человеке и его деятельности.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332037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Особенности: </a:t>
            </a:r>
          </a:p>
          <a:p>
            <a:pPr marL="514350" indent="-514350">
              <a:buAutoNum type="arabicPeriod"/>
            </a:pPr>
            <a:r>
              <a:rPr lang="ru-RU" dirty="0" smtClean="0"/>
              <a:t>Субъект и объект совпадает</a:t>
            </a:r>
          </a:p>
          <a:p>
            <a:pPr marL="514350" indent="-514350">
              <a:buAutoNum type="arabicPeriod"/>
            </a:pPr>
            <a:r>
              <a:rPr lang="ru-RU" dirty="0" smtClean="0"/>
              <a:t>Возможности исследования ограничены</a:t>
            </a:r>
          </a:p>
          <a:p>
            <a:pPr marL="514350" indent="-514350">
              <a:buAutoNum type="arabicPeriod"/>
            </a:pPr>
            <a:r>
              <a:rPr lang="ru-RU" dirty="0" smtClean="0"/>
              <a:t>Изменчивость объекта</a:t>
            </a:r>
            <a:endParaRPr lang="ru-RU" dirty="0"/>
          </a:p>
        </p:txBody>
      </p:sp>
      <p:pic>
        <p:nvPicPr>
          <p:cNvPr id="29698" name="Picture 2" descr="https://evo-rus.com/wp-content/uploads/2019/10/s1200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077072"/>
            <a:ext cx="3779912" cy="25188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25.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Используя обществоведческие знания,</a:t>
            </a:r>
          </a:p>
          <a:p>
            <a:pPr>
              <a:buNone/>
            </a:pPr>
            <a:r>
              <a:rPr lang="ru-RU" dirty="0" smtClean="0"/>
              <a:t>1) раскройте смысл понятия «познание»;</a:t>
            </a:r>
          </a:p>
          <a:p>
            <a:pPr>
              <a:buNone/>
            </a:pPr>
            <a:r>
              <a:rPr lang="ru-RU" dirty="0" smtClean="0"/>
              <a:t>2) составьте два предложения:</a:t>
            </a:r>
          </a:p>
          <a:p>
            <a:pPr>
              <a:buNone/>
            </a:pPr>
            <a:r>
              <a:rPr lang="ru-RU" dirty="0" smtClean="0"/>
              <a:t>− одно предложение, содержащее информацию о </a:t>
            </a:r>
            <a:r>
              <a:rPr lang="ru-RU" dirty="0" smtClean="0"/>
              <a:t>формах чувственного  </a:t>
            </a:r>
            <a:r>
              <a:rPr lang="ru-RU" dirty="0" smtClean="0"/>
              <a:t>познания;</a:t>
            </a:r>
          </a:p>
          <a:p>
            <a:pPr>
              <a:buNone/>
            </a:pPr>
            <a:r>
              <a:rPr lang="ru-RU" dirty="0" smtClean="0"/>
              <a:t>− одно предложение, раскрывающее </a:t>
            </a:r>
            <a:r>
              <a:rPr lang="ru-RU" dirty="0" smtClean="0"/>
              <a:t>особенности обыденного познания.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25.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Используя обществоведческие знания,</a:t>
            </a:r>
          </a:p>
          <a:p>
            <a:pPr>
              <a:buNone/>
            </a:pPr>
            <a:r>
              <a:rPr lang="ru-RU" dirty="0" smtClean="0"/>
              <a:t>1) раскройте смысл понятия «познание»;</a:t>
            </a:r>
          </a:p>
          <a:p>
            <a:pPr>
              <a:buNone/>
            </a:pPr>
            <a:r>
              <a:rPr lang="ru-RU" dirty="0" smtClean="0"/>
              <a:t>2) составьте два предложения:</a:t>
            </a:r>
          </a:p>
          <a:p>
            <a:pPr>
              <a:buNone/>
            </a:pPr>
            <a:r>
              <a:rPr lang="ru-RU" dirty="0" smtClean="0"/>
              <a:t>− одно предложение, содержащее информацию о видах ненаучного познания;</a:t>
            </a:r>
          </a:p>
          <a:p>
            <a:pPr>
              <a:buNone/>
            </a:pPr>
            <a:r>
              <a:rPr lang="ru-RU" dirty="0" smtClean="0"/>
              <a:t>− одно предложение, раскрывающее один любой вид ненаучного познания.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Формируется мировоззрение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Пояснение.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Правильный </a:t>
            </a:r>
            <a:r>
              <a:rPr lang="ru-RU" dirty="0" smtClean="0"/>
              <a:t>ответ должен содержать следующие элементы.</a:t>
            </a:r>
          </a:p>
          <a:p>
            <a:pPr>
              <a:buNone/>
            </a:pPr>
            <a:r>
              <a:rPr lang="ru-RU" dirty="0" smtClean="0"/>
              <a:t>понятие, </a:t>
            </a:r>
            <a:r>
              <a:rPr lang="ru-RU" dirty="0" smtClean="0"/>
              <a:t>например: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1) </a:t>
            </a:r>
            <a:r>
              <a:rPr lang="ru-RU" dirty="0" smtClean="0"/>
              <a:t> </a:t>
            </a:r>
            <a:r>
              <a:rPr lang="ru-RU" b="1" u="sng" dirty="0" smtClean="0"/>
              <a:t>Познание</a:t>
            </a:r>
            <a:r>
              <a:rPr lang="ru-RU" dirty="0" smtClean="0"/>
              <a:t> – это процесс постижения объективной действительности</a:t>
            </a:r>
            <a:r>
              <a:rPr lang="ru-RU" dirty="0" smtClean="0"/>
              <a:t>, </a:t>
            </a:r>
            <a:r>
              <a:rPr lang="ru-RU" dirty="0" smtClean="0"/>
              <a:t>накопление и осмысления данных полученных в опыте взаимодействия с </a:t>
            </a:r>
            <a:r>
              <a:rPr lang="ru-RU" dirty="0" err="1" smtClean="0"/>
              <a:t>окруж</a:t>
            </a:r>
            <a:r>
              <a:rPr lang="ru-RU" dirty="0" smtClean="0"/>
              <a:t>. </a:t>
            </a:r>
            <a:r>
              <a:rPr lang="ru-RU" dirty="0" smtClean="0"/>
              <a:t>миром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2) Видами ненаучного познания является эстетическое познание, обыденное, мифологическое и </a:t>
            </a:r>
            <a:r>
              <a:rPr lang="ru-RU" dirty="0" err="1" smtClean="0"/>
              <a:t>паранаучное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3) Эстетическое познание предполагает получение знаний об окружающем мире через восприятие художественных образов тех или иных произведений искусств.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25.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Используя обществоведческие знания,</a:t>
            </a:r>
          </a:p>
          <a:p>
            <a:pPr>
              <a:buNone/>
            </a:pPr>
            <a:r>
              <a:rPr lang="ru-RU" dirty="0" smtClean="0"/>
              <a:t>1) раскройте смысл понятия «научное познание»;</a:t>
            </a:r>
          </a:p>
          <a:p>
            <a:pPr>
              <a:buNone/>
            </a:pPr>
            <a:r>
              <a:rPr lang="ru-RU" dirty="0" smtClean="0"/>
              <a:t>2) составьте два предложения:</a:t>
            </a:r>
          </a:p>
          <a:p>
            <a:pPr>
              <a:buNone/>
            </a:pPr>
            <a:r>
              <a:rPr lang="ru-RU" dirty="0" smtClean="0"/>
              <a:t>− одно предложение, содержащее информацию об уровнях научного познания;</a:t>
            </a:r>
          </a:p>
          <a:p>
            <a:pPr>
              <a:buNone/>
            </a:pPr>
            <a:r>
              <a:rPr lang="ru-RU" dirty="0" smtClean="0"/>
              <a:t>− одно предложение, раскрывающее сущность наблюдения, как метода научного познания.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Пояснение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1</a:t>
            </a:r>
            <a:r>
              <a:rPr lang="ru-RU" dirty="0" smtClean="0"/>
              <a:t>) Научное познание — это вид познавательной деятельности человека, направленный на объективное и обоснованное выявление сущности предметов и явлений окружающего мира, взаимосвязей между ними, закономерностей их развития.</a:t>
            </a:r>
          </a:p>
          <a:p>
            <a:pPr>
              <a:buNone/>
            </a:pPr>
            <a:r>
              <a:rPr lang="ru-RU" dirty="0" smtClean="0"/>
              <a:t>2) Два предложения, например:</a:t>
            </a:r>
          </a:p>
          <a:p>
            <a:pPr>
              <a:buNone/>
            </a:pPr>
            <a:r>
              <a:rPr lang="ru-RU" dirty="0" smtClean="0"/>
              <a:t>— в процессе научного познания обычно выделяют два уровня: эмпирический и теоретический.</a:t>
            </a:r>
          </a:p>
          <a:p>
            <a:pPr>
              <a:buNone/>
            </a:pPr>
            <a:r>
              <a:rPr lang="ru-RU" dirty="0" smtClean="0"/>
              <a:t>— наблюдение, как метод научного познания, предполагает восприятие объекта познания без вмешательства в естественный ход изучаемого процесса, явления.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28. План « Познание человеком мира и самого себя»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6866" name="Picture 2" descr="http://kreatif.com.ua/images/2007/5/116007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628800"/>
            <a:ext cx="5524500" cy="4143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19256" cy="5649491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 1</a:t>
            </a:r>
            <a:r>
              <a:rPr lang="ru-RU" dirty="0" smtClean="0"/>
              <a:t>. </a:t>
            </a:r>
            <a:r>
              <a:rPr lang="ru-RU" dirty="0" smtClean="0"/>
              <a:t>Понятие «Познание»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2. </a:t>
            </a:r>
            <a:r>
              <a:rPr lang="ru-RU" dirty="0" smtClean="0"/>
              <a:t>Проблема познаваемости мира:</a:t>
            </a:r>
          </a:p>
          <a:p>
            <a:pPr indent="17463">
              <a:buNone/>
            </a:pPr>
            <a:r>
              <a:rPr lang="ru-RU" dirty="0" smtClean="0"/>
              <a:t>а) </a:t>
            </a:r>
            <a:r>
              <a:rPr lang="ru-RU" dirty="0" smtClean="0"/>
              <a:t>гностицизм;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б) </a:t>
            </a:r>
            <a:r>
              <a:rPr lang="ru-RU" dirty="0" smtClean="0"/>
              <a:t>агностицизм;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в) </a:t>
            </a:r>
            <a:r>
              <a:rPr lang="ru-RU" dirty="0" smtClean="0"/>
              <a:t>скептицизм </a:t>
            </a:r>
          </a:p>
          <a:p>
            <a:pPr indent="17463">
              <a:buNone/>
            </a:pPr>
            <a:r>
              <a:rPr lang="ru-RU" dirty="0" smtClean="0"/>
              <a:t>3. Виды познания:</a:t>
            </a:r>
          </a:p>
          <a:p>
            <a:pPr indent="17463">
              <a:buNone/>
            </a:pPr>
            <a:r>
              <a:rPr lang="ru-RU" dirty="0" smtClean="0"/>
              <a:t>а) </a:t>
            </a:r>
            <a:r>
              <a:rPr lang="ru-RU" dirty="0" smtClean="0"/>
              <a:t>чувственное;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б) </a:t>
            </a:r>
            <a:r>
              <a:rPr lang="ru-RU" dirty="0" smtClean="0"/>
              <a:t>рациональное;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4. Формы чувственного познания:</a:t>
            </a:r>
            <a:br>
              <a:rPr lang="ru-RU" dirty="0" smtClean="0"/>
            </a:br>
            <a:r>
              <a:rPr lang="ru-RU" dirty="0" smtClean="0"/>
              <a:t>а) ощущение;</a:t>
            </a:r>
            <a:br>
              <a:rPr lang="ru-RU" dirty="0" smtClean="0"/>
            </a:br>
            <a:r>
              <a:rPr lang="ru-RU" dirty="0" smtClean="0"/>
              <a:t>б) восприятие;</a:t>
            </a:r>
            <a:br>
              <a:rPr lang="ru-RU" dirty="0" smtClean="0"/>
            </a:br>
            <a:r>
              <a:rPr lang="ru-RU" dirty="0" smtClean="0"/>
              <a:t>в) представление.</a:t>
            </a:r>
            <a:br>
              <a:rPr lang="ru-RU" dirty="0" smtClean="0"/>
            </a:br>
            <a:r>
              <a:rPr lang="ru-RU" dirty="0" smtClean="0"/>
              <a:t>5. Формы рационального познания:</a:t>
            </a:r>
            <a:br>
              <a:rPr lang="ru-RU" dirty="0" smtClean="0"/>
            </a:br>
            <a:r>
              <a:rPr lang="ru-RU" dirty="0" smtClean="0"/>
              <a:t>а) понятие;</a:t>
            </a:r>
            <a:br>
              <a:rPr lang="ru-RU" dirty="0" smtClean="0"/>
            </a:br>
            <a:r>
              <a:rPr lang="ru-RU" dirty="0" smtClean="0"/>
              <a:t>б) суждение;</a:t>
            </a:r>
            <a:br>
              <a:rPr lang="ru-RU" dirty="0" smtClean="0"/>
            </a:br>
            <a:r>
              <a:rPr lang="ru-RU" dirty="0" smtClean="0"/>
              <a:t>в) умозаключение.</a:t>
            </a:r>
            <a:br>
              <a:rPr lang="ru-RU" dirty="0" smtClean="0"/>
            </a:br>
            <a:r>
              <a:rPr lang="ru-RU" dirty="0" smtClean="0"/>
              <a:t>6. </a:t>
            </a:r>
            <a:r>
              <a:rPr lang="ru-RU" dirty="0" smtClean="0"/>
              <a:t>Знание как результат познания.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Компоненты мировоззрения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Формы мировоззрения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91264" cy="49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Обыденное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      тип </a:t>
            </a:r>
            <a:r>
              <a:rPr lang="ru-RU" b="1" dirty="0" smtClean="0"/>
              <a:t>мировоззрения, </a:t>
            </a:r>
            <a:r>
              <a:rPr lang="ru-RU" b="1" dirty="0" smtClean="0"/>
              <a:t>который </a:t>
            </a:r>
            <a:r>
              <a:rPr lang="ru-RU" b="1" dirty="0" smtClean="0"/>
              <a:t>возникает в процессе личной практической деятельности человека </a:t>
            </a:r>
          </a:p>
          <a:p>
            <a:pPr>
              <a:buNone/>
            </a:pPr>
            <a:r>
              <a:rPr lang="ru-RU" b="1" dirty="0" smtClean="0"/>
              <a:t>  особенности:</a:t>
            </a:r>
            <a:r>
              <a:rPr lang="ru-RU" dirty="0" smtClean="0"/>
              <a:t> </a:t>
            </a:r>
            <a:endParaRPr lang="ru-RU" dirty="0" smtClean="0"/>
          </a:p>
          <a:p>
            <a:r>
              <a:rPr lang="ru-RU" dirty="0" smtClean="0"/>
              <a:t>формируется </a:t>
            </a:r>
            <a:r>
              <a:rPr lang="ru-RU" dirty="0" smtClean="0"/>
              <a:t>стихийно </a:t>
            </a:r>
          </a:p>
          <a:p>
            <a:r>
              <a:rPr lang="ru-RU" dirty="0" smtClean="0"/>
              <a:t>преобладает </a:t>
            </a:r>
            <a:r>
              <a:rPr lang="ru-RU" dirty="0" smtClean="0"/>
              <a:t>житейская основа </a:t>
            </a:r>
          </a:p>
          <a:p>
            <a:r>
              <a:rPr lang="ru-RU" dirty="0" smtClean="0"/>
              <a:t> </a:t>
            </a:r>
            <a:r>
              <a:rPr lang="ru-RU" dirty="0" smtClean="0"/>
              <a:t>но подвержено влиянию СМИ, религии, науки </a:t>
            </a:r>
          </a:p>
          <a:p>
            <a:r>
              <a:rPr lang="ru-RU" dirty="0" smtClean="0"/>
              <a:t>является </a:t>
            </a:r>
            <a:r>
              <a:rPr lang="ru-RU" dirty="0" smtClean="0"/>
              <a:t>наиболее </a:t>
            </a:r>
            <a:r>
              <a:rPr lang="ru-RU" dirty="0" smtClean="0"/>
              <a:t>распространенным </a:t>
            </a:r>
            <a:endParaRPr lang="ru-RU" dirty="0" smtClean="0"/>
          </a:p>
          <a:p>
            <a:endParaRPr lang="ru-RU" b="1" dirty="0" smtClean="0"/>
          </a:p>
          <a:p>
            <a:pPr>
              <a:buNone/>
            </a:pPr>
            <a:r>
              <a:rPr lang="ru-RU" b="1" dirty="0" smtClean="0"/>
              <a:t>Достоинства:</a:t>
            </a:r>
            <a:r>
              <a:rPr lang="ru-RU" dirty="0" smtClean="0"/>
              <a:t> </a:t>
            </a:r>
            <a:r>
              <a:rPr lang="ru-RU" dirty="0" smtClean="0"/>
              <a:t>опирается на </a:t>
            </a:r>
            <a:r>
              <a:rPr lang="ru-RU" dirty="0" smtClean="0"/>
              <a:t>непосредственный </a:t>
            </a:r>
            <a:r>
              <a:rPr lang="ru-RU" dirty="0" smtClean="0"/>
              <a:t>жизненный опыт человека </a:t>
            </a:r>
          </a:p>
          <a:p>
            <a:endParaRPr lang="ru-RU" dirty="0" smtClean="0"/>
          </a:p>
          <a:p>
            <a:pPr>
              <a:buNone/>
            </a:pPr>
            <a:r>
              <a:rPr lang="ru-RU" b="1" dirty="0" smtClean="0"/>
              <a:t>Недостатки:</a:t>
            </a:r>
            <a:r>
              <a:rPr lang="ru-RU" dirty="0" smtClean="0"/>
              <a:t> </a:t>
            </a:r>
            <a:r>
              <a:rPr lang="ru-RU" dirty="0" smtClean="0"/>
              <a:t>мало используется опыт других людей, опыт </a:t>
            </a:r>
            <a:r>
              <a:rPr lang="ru-RU" dirty="0" smtClean="0"/>
              <a:t>науки </a:t>
            </a:r>
            <a:r>
              <a:rPr lang="ru-RU" dirty="0" smtClean="0"/>
              <a:t>и культуры, опыт религиозного сознания </a:t>
            </a:r>
          </a:p>
          <a:p>
            <a:pPr>
              <a:buNone/>
            </a:pPr>
            <a:r>
              <a:rPr lang="ru-RU" dirty="0" smtClean="0"/>
              <a:t>	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Религиозное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b="1" dirty="0" smtClean="0"/>
              <a:t> тип мировоззрения, </a:t>
            </a:r>
            <a:r>
              <a:rPr lang="ru-RU" b="1" dirty="0" smtClean="0"/>
              <a:t>основой </a:t>
            </a:r>
            <a:r>
              <a:rPr lang="ru-RU" b="1" dirty="0" smtClean="0"/>
              <a:t>которого являются </a:t>
            </a:r>
            <a:r>
              <a:rPr lang="ru-RU" b="1" dirty="0" smtClean="0"/>
              <a:t>религиозные </a:t>
            </a:r>
            <a:r>
              <a:rPr lang="ru-RU" b="1" dirty="0" smtClean="0"/>
              <a:t>учения </a:t>
            </a:r>
          </a:p>
          <a:p>
            <a:pPr>
              <a:buNone/>
            </a:pPr>
            <a:r>
              <a:rPr lang="ru-RU" b="1" dirty="0" smtClean="0"/>
              <a:t>особенности </a:t>
            </a:r>
          </a:p>
          <a:p>
            <a:r>
              <a:rPr lang="ru-RU" dirty="0" smtClean="0"/>
              <a:t>связано </a:t>
            </a:r>
            <a:r>
              <a:rPr lang="ru-RU" dirty="0" smtClean="0"/>
              <a:t>с признанием сверхъестественных сил </a:t>
            </a:r>
          </a:p>
          <a:p>
            <a:endParaRPr lang="ru-RU" dirty="0" smtClean="0"/>
          </a:p>
          <a:p>
            <a:pPr>
              <a:buNone/>
            </a:pPr>
            <a:r>
              <a:rPr lang="ru-RU" b="1" dirty="0" smtClean="0"/>
              <a:t>Достоинства:</a:t>
            </a:r>
          </a:p>
          <a:p>
            <a:r>
              <a:rPr lang="ru-RU" dirty="0" smtClean="0"/>
              <a:t>тесная связь с мировым культурным наследием </a:t>
            </a:r>
          </a:p>
          <a:p>
            <a:r>
              <a:rPr lang="ru-RU" dirty="0" smtClean="0"/>
              <a:t>решение </a:t>
            </a:r>
            <a:r>
              <a:rPr lang="ru-RU" dirty="0" smtClean="0"/>
              <a:t>проблем, связанных с духовными потребностями </a:t>
            </a:r>
          </a:p>
          <a:p>
            <a:r>
              <a:rPr lang="ru-RU" dirty="0" smtClean="0"/>
              <a:t>дает </a:t>
            </a:r>
            <a:r>
              <a:rPr lang="ru-RU" dirty="0" smtClean="0"/>
              <a:t>веру в возможность достижения целей при соблюдении </a:t>
            </a:r>
            <a:r>
              <a:rPr lang="ru-RU" dirty="0" smtClean="0"/>
              <a:t>нравственных </a:t>
            </a:r>
            <a:r>
              <a:rPr lang="ru-RU" dirty="0" smtClean="0"/>
              <a:t>принципов </a:t>
            </a:r>
          </a:p>
          <a:p>
            <a:endParaRPr lang="ru-RU" dirty="0" smtClean="0"/>
          </a:p>
          <a:p>
            <a:pPr>
              <a:buNone/>
            </a:pPr>
            <a:r>
              <a:rPr lang="ru-RU" b="1" dirty="0" smtClean="0"/>
              <a:t>Недостатки:</a:t>
            </a:r>
            <a:endParaRPr lang="ru-RU" b="1" dirty="0" smtClean="0"/>
          </a:p>
          <a:p>
            <a:r>
              <a:rPr lang="ru-RU" dirty="0" smtClean="0"/>
              <a:t>религиозный </a:t>
            </a:r>
            <a:r>
              <a:rPr lang="ru-RU" dirty="0" smtClean="0"/>
              <a:t>экстремизм, фанатизм </a:t>
            </a:r>
          </a:p>
          <a:p>
            <a:r>
              <a:rPr lang="ru-RU" dirty="0" smtClean="0"/>
              <a:t>неприемлемость </a:t>
            </a:r>
            <a:r>
              <a:rPr lang="ru-RU" dirty="0" smtClean="0"/>
              <a:t>других жизненным позиций </a:t>
            </a:r>
          </a:p>
          <a:p>
            <a:r>
              <a:rPr lang="ru-RU" dirty="0" smtClean="0"/>
              <a:t>недостаточное </a:t>
            </a:r>
            <a:r>
              <a:rPr lang="ru-RU" dirty="0" smtClean="0"/>
              <a:t>внимание к достижениям науки 	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Научное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b="1" dirty="0" smtClean="0"/>
              <a:t>       </a:t>
            </a:r>
            <a:r>
              <a:rPr lang="ru-RU" b="1" dirty="0" smtClean="0"/>
              <a:t>тип мировоззрения, основу которого составляют </a:t>
            </a:r>
            <a:r>
              <a:rPr lang="ru-RU" b="1" dirty="0" smtClean="0"/>
              <a:t>научная </a:t>
            </a:r>
            <a:r>
              <a:rPr lang="ru-RU" b="1" dirty="0" smtClean="0"/>
              <a:t>картина мира, </a:t>
            </a:r>
            <a:r>
              <a:rPr lang="ru-RU" b="1" dirty="0" smtClean="0"/>
              <a:t>обобщенные </a:t>
            </a:r>
            <a:r>
              <a:rPr lang="ru-RU" b="1" dirty="0" smtClean="0"/>
              <a:t>итоги достижений человеческого познания </a:t>
            </a:r>
          </a:p>
          <a:p>
            <a:pPr>
              <a:buNone/>
            </a:pPr>
            <a:r>
              <a:rPr lang="ru-RU" dirty="0" smtClean="0"/>
              <a:t>        Особенности:</a:t>
            </a:r>
            <a:endParaRPr lang="ru-RU" dirty="0" smtClean="0"/>
          </a:p>
          <a:p>
            <a:r>
              <a:rPr lang="ru-RU" dirty="0" smtClean="0"/>
              <a:t>опирается </a:t>
            </a:r>
            <a:r>
              <a:rPr lang="ru-RU" dirty="0" smtClean="0"/>
              <a:t>на </a:t>
            </a:r>
            <a:r>
              <a:rPr lang="ru-RU" dirty="0" smtClean="0"/>
              <a:t>достижения </a:t>
            </a:r>
            <a:r>
              <a:rPr lang="ru-RU" dirty="0" smtClean="0"/>
              <a:t>науки </a:t>
            </a:r>
          </a:p>
          <a:p>
            <a:r>
              <a:rPr lang="ru-RU" dirty="0" smtClean="0"/>
              <a:t>включает </a:t>
            </a:r>
            <a:r>
              <a:rPr lang="ru-RU" dirty="0" smtClean="0"/>
              <a:t>в себя </a:t>
            </a:r>
            <a:r>
              <a:rPr lang="ru-RU" dirty="0" smtClean="0"/>
              <a:t>объективную </a:t>
            </a:r>
            <a:r>
              <a:rPr lang="ru-RU" dirty="0" smtClean="0"/>
              <a:t>картину мира </a:t>
            </a:r>
          </a:p>
          <a:p>
            <a:endParaRPr lang="ru-RU" dirty="0" smtClean="0"/>
          </a:p>
          <a:p>
            <a:pPr>
              <a:buNone/>
            </a:pPr>
            <a:r>
              <a:rPr lang="ru-RU" b="1" dirty="0" smtClean="0"/>
              <a:t>Достоинства:</a:t>
            </a:r>
            <a:endParaRPr lang="ru-RU" b="1" dirty="0" smtClean="0"/>
          </a:p>
          <a:p>
            <a:r>
              <a:rPr lang="ru-RU" dirty="0" smtClean="0"/>
              <a:t>прочная </a:t>
            </a:r>
            <a:r>
              <a:rPr lang="ru-RU" dirty="0" smtClean="0"/>
              <a:t>научная обоснованность </a:t>
            </a:r>
          </a:p>
          <a:p>
            <a:r>
              <a:rPr lang="ru-RU" dirty="0" smtClean="0"/>
              <a:t>реальность </a:t>
            </a:r>
            <a:r>
              <a:rPr lang="ru-RU" dirty="0" smtClean="0"/>
              <a:t>имеющихся ценностей и идеалов </a:t>
            </a:r>
          </a:p>
          <a:p>
            <a:r>
              <a:rPr lang="ru-RU" dirty="0" smtClean="0"/>
              <a:t>связь </a:t>
            </a:r>
            <a:r>
              <a:rPr lang="ru-RU" dirty="0" smtClean="0"/>
              <a:t>с </a:t>
            </a:r>
            <a:r>
              <a:rPr lang="ru-RU" dirty="0" smtClean="0"/>
              <a:t>производственной </a:t>
            </a:r>
            <a:r>
              <a:rPr lang="ru-RU" dirty="0" smtClean="0"/>
              <a:t>и социальной деятельностью людей </a:t>
            </a:r>
          </a:p>
          <a:p>
            <a:endParaRPr lang="ru-RU" dirty="0" smtClean="0"/>
          </a:p>
          <a:p>
            <a:pPr marL="90488" indent="0">
              <a:buNone/>
            </a:pPr>
            <a:r>
              <a:rPr lang="ru-RU" b="1" dirty="0" smtClean="0"/>
              <a:t>Недостатки</a:t>
            </a:r>
            <a:r>
              <a:rPr lang="ru-RU" b="1" dirty="0" smtClean="0"/>
              <a:t>: </a:t>
            </a:r>
            <a:r>
              <a:rPr lang="ru-RU" dirty="0" smtClean="0"/>
              <a:t> слабая роль изучения духовного мира человека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Роль мировоззрения в деятельности человека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мировоззрение дает человеку ориентиры и цели для его практической и теоретической деятельности </a:t>
            </a:r>
          </a:p>
          <a:p>
            <a:r>
              <a:rPr lang="ru-RU" dirty="0" smtClean="0"/>
              <a:t> </a:t>
            </a:r>
            <a:r>
              <a:rPr lang="ru-RU" dirty="0" smtClean="0"/>
              <a:t>мировоззрение позволяет людям понять, как лучше достичь намеченных ориентиров и целей, вооружает их методами познания и деятельности </a:t>
            </a:r>
          </a:p>
          <a:p>
            <a:r>
              <a:rPr lang="ru-RU" dirty="0" smtClean="0"/>
              <a:t>на </a:t>
            </a:r>
            <a:r>
              <a:rPr lang="ru-RU" dirty="0" smtClean="0"/>
              <a:t>основании содержащихся в мировоззрении ценностных ориентаций человек определяет истинные ценности жизни и культуры </a:t>
            </a:r>
          </a:p>
          <a:p>
            <a:r>
              <a:rPr lang="ru-RU" dirty="0" smtClean="0"/>
              <a:t>мировоззрение </a:t>
            </a:r>
            <a:r>
              <a:rPr lang="ru-RU" dirty="0" smtClean="0"/>
              <a:t>содержит понимание человеком мира и тенденций его развития, человеческих возможностей и смысла деятельности 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  <a:solidFill>
            <a:srgbClr val="FFC000"/>
          </a:solidFill>
        </p:spPr>
        <p:txBody>
          <a:bodyPr/>
          <a:lstStyle/>
          <a:p>
            <a:r>
              <a:rPr lang="ru-RU" dirty="0" smtClean="0"/>
              <a:t>1.3 Познание, виды знаний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Познание – от незнания к знанию</a:t>
            </a:r>
            <a:endParaRPr lang="ru-RU" dirty="0"/>
          </a:p>
        </p:txBody>
      </p:sp>
      <p:pic>
        <p:nvPicPr>
          <p:cNvPr id="14338" name="Picture 2" descr="https://www.eschoolnews.com/files/2016/06/itslearn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23995" y="2204864"/>
            <a:ext cx="4224469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0" name="Picture 4" descr="https://im0-tub-ru.yandex.net/i?id=d95cfbb5c368459f08b58a4cc3021f7c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52936"/>
            <a:ext cx="4314825" cy="304800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5877272"/>
            <a:ext cx="89781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u="sng" dirty="0" smtClean="0"/>
              <a:t>Познание</a:t>
            </a:r>
            <a:r>
              <a:rPr lang="ru-RU" dirty="0" smtClean="0"/>
              <a:t> – это процесс постижения объективной действительности,</a:t>
            </a:r>
          </a:p>
          <a:p>
            <a:r>
              <a:rPr lang="ru-RU" dirty="0" smtClean="0"/>
              <a:t> накопление и осмысления данных полученных в опыте взаимодействия с </a:t>
            </a:r>
            <a:r>
              <a:rPr lang="ru-RU" dirty="0" err="1" smtClean="0"/>
              <a:t>окруж</a:t>
            </a:r>
            <a:r>
              <a:rPr lang="ru-RU" dirty="0" smtClean="0"/>
              <a:t>. миром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889</Words>
  <Application>Microsoft Office PowerPoint</Application>
  <PresentationFormat>Экран (4:3)</PresentationFormat>
  <Paragraphs>153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1.2 Мировоззрение, его виды и формы</vt:lpstr>
      <vt:lpstr>Формируется мировоззрение </vt:lpstr>
      <vt:lpstr>Компоненты мировоззрения</vt:lpstr>
      <vt:lpstr>Формы мировоззрения</vt:lpstr>
      <vt:lpstr>Обыденное</vt:lpstr>
      <vt:lpstr>Религиозное</vt:lpstr>
      <vt:lpstr>Научное</vt:lpstr>
      <vt:lpstr>Роль мировоззрения в деятельности человека </vt:lpstr>
      <vt:lpstr>1.3 Познание, виды знаний</vt:lpstr>
      <vt:lpstr>Слайд 10</vt:lpstr>
      <vt:lpstr>Слайд 11</vt:lpstr>
      <vt:lpstr>Слайд 12</vt:lpstr>
      <vt:lpstr>Знание – результат познания</vt:lpstr>
      <vt:lpstr>Уровни научного познания</vt:lpstr>
      <vt:lpstr>Научное знание – это особый вид познавательной деятельности, направленной на выработку объективных, системно организованных и теоретически обоснованных знаний о природе, обществе, человеке</vt:lpstr>
      <vt:lpstr>Мир познаваем?!</vt:lpstr>
      <vt:lpstr>Социальное познание – это процесс получения знаний об обществе и общественных явлениях, а так же о человеке и его деятельности.</vt:lpstr>
      <vt:lpstr>25.</vt:lpstr>
      <vt:lpstr>25.</vt:lpstr>
      <vt:lpstr>Пояснение.</vt:lpstr>
      <vt:lpstr>25.</vt:lpstr>
      <vt:lpstr>Пояснение</vt:lpstr>
      <vt:lpstr>28. План « Познание человеком мира и самого себя»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1.2 Мировоззрение, его виды и формы</dc:title>
  <dc:creator>user</dc:creator>
  <cp:lastModifiedBy>user</cp:lastModifiedBy>
  <cp:revision>29</cp:revision>
  <dcterms:created xsi:type="dcterms:W3CDTF">2020-12-23T09:14:41Z</dcterms:created>
  <dcterms:modified xsi:type="dcterms:W3CDTF">2020-12-23T12:42:15Z</dcterms:modified>
</cp:coreProperties>
</file>