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C71417-53F5-40D5-80BD-411B93EB54CE}" type="doc">
      <dgm:prSet loTypeId="urn:microsoft.com/office/officeart/2005/8/layout/cycle8" loCatId="cycle" qsTypeId="urn:microsoft.com/office/officeart/2005/8/quickstyle/simple1" qsCatId="simple" csTypeId="urn:microsoft.com/office/officeart/2005/8/colors/colorful5" csCatId="colorful" phldr="1"/>
      <dgm:spPr/>
    </dgm:pt>
    <dgm:pt modelId="{12662688-160A-44A3-86E1-96600F156DB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Экономическая</a:t>
          </a: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261BF9-09C5-4B09-A8BD-F022F9BBC281}" type="parTrans" cxnId="{41175BB9-B617-42BE-A074-BF286B4C2B29}">
      <dgm:prSet/>
      <dgm:spPr/>
      <dgm:t>
        <a:bodyPr/>
        <a:lstStyle/>
        <a:p>
          <a:endParaRPr lang="ru-RU"/>
        </a:p>
      </dgm:t>
    </dgm:pt>
    <dgm:pt modelId="{357525D5-06E8-4963-A505-2251D0AF915F}" type="sibTrans" cxnId="{41175BB9-B617-42BE-A074-BF286B4C2B29}">
      <dgm:prSet/>
      <dgm:spPr/>
      <dgm:t>
        <a:bodyPr/>
        <a:lstStyle/>
        <a:p>
          <a:endParaRPr lang="ru-RU"/>
        </a:p>
      </dgm:t>
    </dgm:pt>
    <dgm:pt modelId="{02302482-B8B8-4B99-BECB-B26193463DB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Социальная </a:t>
          </a: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7A8D1E-F03C-45BB-A001-300D8AA78F4D}" type="parTrans" cxnId="{2122D9D6-9E65-48FC-9569-88F520A2DC0B}">
      <dgm:prSet/>
      <dgm:spPr/>
      <dgm:t>
        <a:bodyPr/>
        <a:lstStyle/>
        <a:p>
          <a:endParaRPr lang="ru-RU"/>
        </a:p>
      </dgm:t>
    </dgm:pt>
    <dgm:pt modelId="{CE3BD98C-6366-4ABD-9D59-84AEF4D0B4B8}" type="sibTrans" cxnId="{2122D9D6-9E65-48FC-9569-88F520A2DC0B}">
      <dgm:prSet/>
      <dgm:spPr/>
      <dgm:t>
        <a:bodyPr/>
        <a:lstStyle/>
        <a:p>
          <a:endParaRPr lang="ru-RU"/>
        </a:p>
      </dgm:t>
    </dgm:pt>
    <dgm:pt modelId="{B5DF6D74-811A-41DA-9191-05AD453F068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Политическая</a:t>
          </a: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54C34C-A93B-45E5-95F4-DD22D27A55E2}" type="parTrans" cxnId="{7F6FA72A-8F7B-4578-BD0F-294205F3AA8C}">
      <dgm:prSet/>
      <dgm:spPr/>
      <dgm:t>
        <a:bodyPr/>
        <a:lstStyle/>
        <a:p>
          <a:endParaRPr lang="ru-RU"/>
        </a:p>
      </dgm:t>
    </dgm:pt>
    <dgm:pt modelId="{E3DA3120-C221-4A4F-8B22-377D3B6C3C59}" type="sibTrans" cxnId="{7F6FA72A-8F7B-4578-BD0F-294205F3AA8C}">
      <dgm:prSet/>
      <dgm:spPr/>
      <dgm:t>
        <a:bodyPr/>
        <a:lstStyle/>
        <a:p>
          <a:endParaRPr lang="ru-RU"/>
        </a:p>
      </dgm:t>
    </dgm:pt>
    <dgm:pt modelId="{3F734064-BAAD-448F-B7AC-B1FBBE9489E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Духовная</a:t>
          </a: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24CB14-0D5B-4DD7-BFD1-B3DDE240EF53}" type="parTrans" cxnId="{221C2189-3089-4567-9C4D-641C0801D48A}">
      <dgm:prSet/>
      <dgm:spPr/>
      <dgm:t>
        <a:bodyPr/>
        <a:lstStyle/>
        <a:p>
          <a:endParaRPr lang="ru-RU"/>
        </a:p>
      </dgm:t>
    </dgm:pt>
    <dgm:pt modelId="{91B2431E-51F9-421E-B3FC-87B45A741F34}" type="sibTrans" cxnId="{221C2189-3089-4567-9C4D-641C0801D48A}">
      <dgm:prSet/>
      <dgm:spPr/>
      <dgm:t>
        <a:bodyPr/>
        <a:lstStyle/>
        <a:p>
          <a:endParaRPr lang="ru-RU"/>
        </a:p>
      </dgm:t>
    </dgm:pt>
    <dgm:pt modelId="{D392F774-F683-43E0-BDF1-43E101A4F04C}" type="pres">
      <dgm:prSet presAssocID="{C4C71417-53F5-40D5-80BD-411B93EB54CE}" presName="compositeShape" presStyleCnt="0">
        <dgm:presLayoutVars>
          <dgm:chMax val="7"/>
          <dgm:dir/>
          <dgm:resizeHandles val="exact"/>
        </dgm:presLayoutVars>
      </dgm:prSet>
      <dgm:spPr/>
    </dgm:pt>
    <dgm:pt modelId="{D62DB1CB-FAA7-4E3B-8A04-0553703F310D}" type="pres">
      <dgm:prSet presAssocID="{C4C71417-53F5-40D5-80BD-411B93EB54CE}" presName="wedge1" presStyleLbl="node1" presStyleIdx="0" presStyleCnt="4"/>
      <dgm:spPr/>
      <dgm:t>
        <a:bodyPr/>
        <a:lstStyle/>
        <a:p>
          <a:endParaRPr lang="ru-RU"/>
        </a:p>
      </dgm:t>
    </dgm:pt>
    <dgm:pt modelId="{9B036728-7488-4CD5-AED8-4153DBCE9EA2}" type="pres">
      <dgm:prSet presAssocID="{C4C71417-53F5-40D5-80BD-411B93EB54CE}" presName="dummy1a" presStyleCnt="0"/>
      <dgm:spPr/>
    </dgm:pt>
    <dgm:pt modelId="{80A3856C-93DF-4534-B06A-042F97FE20F9}" type="pres">
      <dgm:prSet presAssocID="{C4C71417-53F5-40D5-80BD-411B93EB54CE}" presName="dummy1b" presStyleCnt="0"/>
      <dgm:spPr/>
    </dgm:pt>
    <dgm:pt modelId="{6080F634-D6B6-48F7-8707-DA9F9C34EC73}" type="pres">
      <dgm:prSet presAssocID="{C4C71417-53F5-40D5-80BD-411B93EB54CE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4E4C4-7AB5-41DD-8BA2-12A28C531FD6}" type="pres">
      <dgm:prSet presAssocID="{C4C71417-53F5-40D5-80BD-411B93EB54CE}" presName="wedge2" presStyleLbl="node1" presStyleIdx="1" presStyleCnt="4"/>
      <dgm:spPr/>
      <dgm:t>
        <a:bodyPr/>
        <a:lstStyle/>
        <a:p>
          <a:endParaRPr lang="ru-RU"/>
        </a:p>
      </dgm:t>
    </dgm:pt>
    <dgm:pt modelId="{9C1D2738-96A6-4BC6-B2E1-730A13F00B92}" type="pres">
      <dgm:prSet presAssocID="{C4C71417-53F5-40D5-80BD-411B93EB54CE}" presName="dummy2a" presStyleCnt="0"/>
      <dgm:spPr/>
    </dgm:pt>
    <dgm:pt modelId="{3E95E8B8-3F3F-462E-B4A3-EFFF0B83CDE9}" type="pres">
      <dgm:prSet presAssocID="{C4C71417-53F5-40D5-80BD-411B93EB54CE}" presName="dummy2b" presStyleCnt="0"/>
      <dgm:spPr/>
    </dgm:pt>
    <dgm:pt modelId="{7D1650BB-CE53-4870-85DD-1C7BADC5C1FD}" type="pres">
      <dgm:prSet presAssocID="{C4C71417-53F5-40D5-80BD-411B93EB54CE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C9038-36C8-47B6-AA34-D68CD894D556}" type="pres">
      <dgm:prSet presAssocID="{C4C71417-53F5-40D5-80BD-411B93EB54CE}" presName="wedge3" presStyleLbl="node1" presStyleIdx="2" presStyleCnt="4"/>
      <dgm:spPr/>
      <dgm:t>
        <a:bodyPr/>
        <a:lstStyle/>
        <a:p>
          <a:endParaRPr lang="ru-RU"/>
        </a:p>
      </dgm:t>
    </dgm:pt>
    <dgm:pt modelId="{83BE8D28-8C60-4E03-BBDB-58A9739EEB54}" type="pres">
      <dgm:prSet presAssocID="{C4C71417-53F5-40D5-80BD-411B93EB54CE}" presName="dummy3a" presStyleCnt="0"/>
      <dgm:spPr/>
    </dgm:pt>
    <dgm:pt modelId="{21D2FC84-4DBB-485C-BC31-A3C1F6095166}" type="pres">
      <dgm:prSet presAssocID="{C4C71417-53F5-40D5-80BD-411B93EB54CE}" presName="dummy3b" presStyleCnt="0"/>
      <dgm:spPr/>
    </dgm:pt>
    <dgm:pt modelId="{8A585A67-CF50-409F-9A73-7DE5998FB4A2}" type="pres">
      <dgm:prSet presAssocID="{C4C71417-53F5-40D5-80BD-411B93EB54CE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FACD6-726C-456A-A0FF-C96D0747D04B}" type="pres">
      <dgm:prSet presAssocID="{C4C71417-53F5-40D5-80BD-411B93EB54CE}" presName="wedge4" presStyleLbl="node1" presStyleIdx="3" presStyleCnt="4"/>
      <dgm:spPr/>
      <dgm:t>
        <a:bodyPr/>
        <a:lstStyle/>
        <a:p>
          <a:endParaRPr lang="ru-RU"/>
        </a:p>
      </dgm:t>
    </dgm:pt>
    <dgm:pt modelId="{0CB1E904-411C-483B-A3E9-2F882DC4494F}" type="pres">
      <dgm:prSet presAssocID="{C4C71417-53F5-40D5-80BD-411B93EB54CE}" presName="dummy4a" presStyleCnt="0"/>
      <dgm:spPr/>
    </dgm:pt>
    <dgm:pt modelId="{D2F76CBE-1846-45AE-AA56-749725CFDFC5}" type="pres">
      <dgm:prSet presAssocID="{C4C71417-53F5-40D5-80BD-411B93EB54CE}" presName="dummy4b" presStyleCnt="0"/>
      <dgm:spPr/>
    </dgm:pt>
    <dgm:pt modelId="{C1E9C66E-C106-4955-950B-47329C4E6658}" type="pres">
      <dgm:prSet presAssocID="{C4C71417-53F5-40D5-80BD-411B93EB54CE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F539C-D503-4F45-9DCF-42906986CE8F}" type="pres">
      <dgm:prSet presAssocID="{357525D5-06E8-4963-A505-2251D0AF915F}" presName="arrowWedge1" presStyleLbl="fgSibTrans2D1" presStyleIdx="0" presStyleCnt="4"/>
      <dgm:spPr/>
    </dgm:pt>
    <dgm:pt modelId="{B9F6EF29-FC74-4A5A-8D3F-5AE182255A7F}" type="pres">
      <dgm:prSet presAssocID="{CE3BD98C-6366-4ABD-9D59-84AEF4D0B4B8}" presName="arrowWedge2" presStyleLbl="fgSibTrans2D1" presStyleIdx="1" presStyleCnt="4"/>
      <dgm:spPr/>
    </dgm:pt>
    <dgm:pt modelId="{4FDDEF0A-4DAB-40B7-8B6D-CB478B25EB1C}" type="pres">
      <dgm:prSet presAssocID="{91B2431E-51F9-421E-B3FC-87B45A741F34}" presName="arrowWedge3" presStyleLbl="fgSibTrans2D1" presStyleIdx="2" presStyleCnt="4"/>
      <dgm:spPr/>
    </dgm:pt>
    <dgm:pt modelId="{F51C5F97-BB5F-43CE-B853-9118E1A8F611}" type="pres">
      <dgm:prSet presAssocID="{E3DA3120-C221-4A4F-8B22-377D3B6C3C59}" presName="arrowWedge4" presStyleLbl="fgSibTrans2D1" presStyleIdx="3" presStyleCnt="4"/>
      <dgm:spPr/>
    </dgm:pt>
  </dgm:ptLst>
  <dgm:cxnLst>
    <dgm:cxn modelId="{D5FE7698-81C8-427C-91C1-6802D3E5B6F2}" type="presOf" srcId="{B5DF6D74-811A-41DA-9191-05AD453F0688}" destId="{CD6FACD6-726C-456A-A0FF-C96D0747D04B}" srcOrd="0" destOrd="0" presId="urn:microsoft.com/office/officeart/2005/8/layout/cycle8"/>
    <dgm:cxn modelId="{41175BB9-B617-42BE-A074-BF286B4C2B29}" srcId="{C4C71417-53F5-40D5-80BD-411B93EB54CE}" destId="{12662688-160A-44A3-86E1-96600F156DBE}" srcOrd="0" destOrd="0" parTransId="{E5261BF9-09C5-4B09-A8BD-F022F9BBC281}" sibTransId="{357525D5-06E8-4963-A505-2251D0AF915F}"/>
    <dgm:cxn modelId="{D1D24BAC-1F09-4524-9117-2F5898CC5B08}" type="presOf" srcId="{3F734064-BAAD-448F-B7AC-B1FBBE9489E4}" destId="{4AEC9038-36C8-47B6-AA34-D68CD894D556}" srcOrd="0" destOrd="0" presId="urn:microsoft.com/office/officeart/2005/8/layout/cycle8"/>
    <dgm:cxn modelId="{9A85C54C-BE86-46B4-A41B-27B946A71139}" type="presOf" srcId="{B5DF6D74-811A-41DA-9191-05AD453F0688}" destId="{C1E9C66E-C106-4955-950B-47329C4E6658}" srcOrd="1" destOrd="0" presId="urn:microsoft.com/office/officeart/2005/8/layout/cycle8"/>
    <dgm:cxn modelId="{8EB5B63E-E74E-41C9-8115-63F4911961D3}" type="presOf" srcId="{02302482-B8B8-4B99-BECB-B26193463DBD}" destId="{62F4E4C4-7AB5-41DD-8BA2-12A28C531FD6}" srcOrd="0" destOrd="0" presId="urn:microsoft.com/office/officeart/2005/8/layout/cycle8"/>
    <dgm:cxn modelId="{1D56FC6E-1C0C-4A25-8120-E7D90953ED84}" type="presOf" srcId="{02302482-B8B8-4B99-BECB-B26193463DBD}" destId="{7D1650BB-CE53-4870-85DD-1C7BADC5C1FD}" srcOrd="1" destOrd="0" presId="urn:microsoft.com/office/officeart/2005/8/layout/cycle8"/>
    <dgm:cxn modelId="{3D780E11-712A-4C7F-8271-922F03EF0CB6}" type="presOf" srcId="{C4C71417-53F5-40D5-80BD-411B93EB54CE}" destId="{D392F774-F683-43E0-BDF1-43E101A4F04C}" srcOrd="0" destOrd="0" presId="urn:microsoft.com/office/officeart/2005/8/layout/cycle8"/>
    <dgm:cxn modelId="{4DC122C7-3EC8-4AD1-8B60-54A28406E6C5}" type="presOf" srcId="{12662688-160A-44A3-86E1-96600F156DBE}" destId="{D62DB1CB-FAA7-4E3B-8A04-0553703F310D}" srcOrd="0" destOrd="0" presId="urn:microsoft.com/office/officeart/2005/8/layout/cycle8"/>
    <dgm:cxn modelId="{1CC936A2-EC56-4ED1-83FF-64912D886134}" type="presOf" srcId="{3F734064-BAAD-448F-B7AC-B1FBBE9489E4}" destId="{8A585A67-CF50-409F-9A73-7DE5998FB4A2}" srcOrd="1" destOrd="0" presId="urn:microsoft.com/office/officeart/2005/8/layout/cycle8"/>
    <dgm:cxn modelId="{98EC0942-F4A9-4543-A7EA-6DEE09D429BE}" type="presOf" srcId="{12662688-160A-44A3-86E1-96600F156DBE}" destId="{6080F634-D6B6-48F7-8707-DA9F9C34EC73}" srcOrd="1" destOrd="0" presId="urn:microsoft.com/office/officeart/2005/8/layout/cycle8"/>
    <dgm:cxn modelId="{2122D9D6-9E65-48FC-9569-88F520A2DC0B}" srcId="{C4C71417-53F5-40D5-80BD-411B93EB54CE}" destId="{02302482-B8B8-4B99-BECB-B26193463DBD}" srcOrd="1" destOrd="0" parTransId="{1A7A8D1E-F03C-45BB-A001-300D8AA78F4D}" sibTransId="{CE3BD98C-6366-4ABD-9D59-84AEF4D0B4B8}"/>
    <dgm:cxn modelId="{7F6FA72A-8F7B-4578-BD0F-294205F3AA8C}" srcId="{C4C71417-53F5-40D5-80BD-411B93EB54CE}" destId="{B5DF6D74-811A-41DA-9191-05AD453F0688}" srcOrd="3" destOrd="0" parTransId="{1D54C34C-A93B-45E5-95F4-DD22D27A55E2}" sibTransId="{E3DA3120-C221-4A4F-8B22-377D3B6C3C59}"/>
    <dgm:cxn modelId="{221C2189-3089-4567-9C4D-641C0801D48A}" srcId="{C4C71417-53F5-40D5-80BD-411B93EB54CE}" destId="{3F734064-BAAD-448F-B7AC-B1FBBE9489E4}" srcOrd="2" destOrd="0" parTransId="{EA24CB14-0D5B-4DD7-BFD1-B3DDE240EF53}" sibTransId="{91B2431E-51F9-421E-B3FC-87B45A741F34}"/>
    <dgm:cxn modelId="{9951CE8B-35F2-4D6C-AB98-4E37C124C53C}" type="presParOf" srcId="{D392F774-F683-43E0-BDF1-43E101A4F04C}" destId="{D62DB1CB-FAA7-4E3B-8A04-0553703F310D}" srcOrd="0" destOrd="0" presId="urn:microsoft.com/office/officeart/2005/8/layout/cycle8"/>
    <dgm:cxn modelId="{F4F3B1D2-0AA1-4C9C-8C36-AC32A7C0CDBB}" type="presParOf" srcId="{D392F774-F683-43E0-BDF1-43E101A4F04C}" destId="{9B036728-7488-4CD5-AED8-4153DBCE9EA2}" srcOrd="1" destOrd="0" presId="urn:microsoft.com/office/officeart/2005/8/layout/cycle8"/>
    <dgm:cxn modelId="{F3699A17-7382-4D76-A44A-96648E916B49}" type="presParOf" srcId="{D392F774-F683-43E0-BDF1-43E101A4F04C}" destId="{80A3856C-93DF-4534-B06A-042F97FE20F9}" srcOrd="2" destOrd="0" presId="urn:microsoft.com/office/officeart/2005/8/layout/cycle8"/>
    <dgm:cxn modelId="{49D03380-E5F2-47D6-8F3C-2D73EE7467BF}" type="presParOf" srcId="{D392F774-F683-43E0-BDF1-43E101A4F04C}" destId="{6080F634-D6B6-48F7-8707-DA9F9C34EC73}" srcOrd="3" destOrd="0" presId="urn:microsoft.com/office/officeart/2005/8/layout/cycle8"/>
    <dgm:cxn modelId="{E9E1470D-42B4-450A-85A7-5B6DF7192FE5}" type="presParOf" srcId="{D392F774-F683-43E0-BDF1-43E101A4F04C}" destId="{62F4E4C4-7AB5-41DD-8BA2-12A28C531FD6}" srcOrd="4" destOrd="0" presId="urn:microsoft.com/office/officeart/2005/8/layout/cycle8"/>
    <dgm:cxn modelId="{05B3A876-24A7-4FDB-BC91-02FDF45B2C54}" type="presParOf" srcId="{D392F774-F683-43E0-BDF1-43E101A4F04C}" destId="{9C1D2738-96A6-4BC6-B2E1-730A13F00B92}" srcOrd="5" destOrd="0" presId="urn:microsoft.com/office/officeart/2005/8/layout/cycle8"/>
    <dgm:cxn modelId="{F3B77A45-8370-42B8-9125-A77701ECF2F0}" type="presParOf" srcId="{D392F774-F683-43E0-BDF1-43E101A4F04C}" destId="{3E95E8B8-3F3F-462E-B4A3-EFFF0B83CDE9}" srcOrd="6" destOrd="0" presId="urn:microsoft.com/office/officeart/2005/8/layout/cycle8"/>
    <dgm:cxn modelId="{B429E6BF-D655-4F4C-B7A2-3226E34E211C}" type="presParOf" srcId="{D392F774-F683-43E0-BDF1-43E101A4F04C}" destId="{7D1650BB-CE53-4870-85DD-1C7BADC5C1FD}" srcOrd="7" destOrd="0" presId="urn:microsoft.com/office/officeart/2005/8/layout/cycle8"/>
    <dgm:cxn modelId="{1ECFF3B0-ECC4-40EC-98F2-F6CB289B0238}" type="presParOf" srcId="{D392F774-F683-43E0-BDF1-43E101A4F04C}" destId="{4AEC9038-36C8-47B6-AA34-D68CD894D556}" srcOrd="8" destOrd="0" presId="urn:microsoft.com/office/officeart/2005/8/layout/cycle8"/>
    <dgm:cxn modelId="{39B7BEAF-2894-4DBF-8306-73EF634CB88B}" type="presParOf" srcId="{D392F774-F683-43E0-BDF1-43E101A4F04C}" destId="{83BE8D28-8C60-4E03-BBDB-58A9739EEB54}" srcOrd="9" destOrd="0" presId="urn:microsoft.com/office/officeart/2005/8/layout/cycle8"/>
    <dgm:cxn modelId="{8C1CCF4F-F4E6-4278-9FC4-C2AB5321EAAD}" type="presParOf" srcId="{D392F774-F683-43E0-BDF1-43E101A4F04C}" destId="{21D2FC84-4DBB-485C-BC31-A3C1F6095166}" srcOrd="10" destOrd="0" presId="urn:microsoft.com/office/officeart/2005/8/layout/cycle8"/>
    <dgm:cxn modelId="{8C142FD0-EF47-4D80-9C30-1BC3EA827ED2}" type="presParOf" srcId="{D392F774-F683-43E0-BDF1-43E101A4F04C}" destId="{8A585A67-CF50-409F-9A73-7DE5998FB4A2}" srcOrd="11" destOrd="0" presId="urn:microsoft.com/office/officeart/2005/8/layout/cycle8"/>
    <dgm:cxn modelId="{9645BBB8-E001-4589-A95A-1DE4A2D55163}" type="presParOf" srcId="{D392F774-F683-43E0-BDF1-43E101A4F04C}" destId="{CD6FACD6-726C-456A-A0FF-C96D0747D04B}" srcOrd="12" destOrd="0" presId="urn:microsoft.com/office/officeart/2005/8/layout/cycle8"/>
    <dgm:cxn modelId="{6C8F8F31-8CB1-47F6-A195-D6B7D7E0D5EA}" type="presParOf" srcId="{D392F774-F683-43E0-BDF1-43E101A4F04C}" destId="{0CB1E904-411C-483B-A3E9-2F882DC4494F}" srcOrd="13" destOrd="0" presId="urn:microsoft.com/office/officeart/2005/8/layout/cycle8"/>
    <dgm:cxn modelId="{0195248B-F97E-4005-B78A-8307FD4B5DFD}" type="presParOf" srcId="{D392F774-F683-43E0-BDF1-43E101A4F04C}" destId="{D2F76CBE-1846-45AE-AA56-749725CFDFC5}" srcOrd="14" destOrd="0" presId="urn:microsoft.com/office/officeart/2005/8/layout/cycle8"/>
    <dgm:cxn modelId="{051D1C5F-0740-442E-B9CF-A16DE146189E}" type="presParOf" srcId="{D392F774-F683-43E0-BDF1-43E101A4F04C}" destId="{C1E9C66E-C106-4955-950B-47329C4E6658}" srcOrd="15" destOrd="0" presId="urn:microsoft.com/office/officeart/2005/8/layout/cycle8"/>
    <dgm:cxn modelId="{839F10B8-0314-4AC9-B61A-052E45DC3983}" type="presParOf" srcId="{D392F774-F683-43E0-BDF1-43E101A4F04C}" destId="{722F539C-D503-4F45-9DCF-42906986CE8F}" srcOrd="16" destOrd="0" presId="urn:microsoft.com/office/officeart/2005/8/layout/cycle8"/>
    <dgm:cxn modelId="{35ECDC73-6AB3-4589-A276-05DC782509B8}" type="presParOf" srcId="{D392F774-F683-43E0-BDF1-43E101A4F04C}" destId="{B9F6EF29-FC74-4A5A-8D3F-5AE182255A7F}" srcOrd="17" destOrd="0" presId="urn:microsoft.com/office/officeart/2005/8/layout/cycle8"/>
    <dgm:cxn modelId="{3850C4B0-A151-409B-8252-262B85502691}" type="presParOf" srcId="{D392F774-F683-43E0-BDF1-43E101A4F04C}" destId="{4FDDEF0A-4DAB-40B7-8B6D-CB478B25EB1C}" srcOrd="18" destOrd="0" presId="urn:microsoft.com/office/officeart/2005/8/layout/cycle8"/>
    <dgm:cxn modelId="{F01DCA18-040E-4CA3-83DC-41D3F351BD51}" type="presParOf" srcId="{D392F774-F683-43E0-BDF1-43E101A4F04C}" destId="{F51C5F97-BB5F-43CE-B853-9118E1A8F611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2DB1CB-FAA7-4E3B-8A04-0553703F310D}">
      <dsp:nvSpPr>
        <dsp:cNvPr id="0" name=""/>
        <dsp:cNvSpPr/>
      </dsp:nvSpPr>
      <dsp:spPr>
        <a:xfrm>
          <a:off x="2353530" y="328489"/>
          <a:ext cx="4416552" cy="4416552"/>
        </a:xfrm>
        <a:prstGeom prst="pie">
          <a:avLst>
            <a:gd name="adj1" fmla="val 162000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Экономическая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97984" y="1243872"/>
        <a:ext cx="1629918" cy="1209294"/>
      </dsp:txXfrm>
    </dsp:sp>
    <dsp:sp modelId="{62F4E4C4-7AB5-41DD-8BA2-12A28C531FD6}">
      <dsp:nvSpPr>
        <dsp:cNvPr id="0" name=""/>
        <dsp:cNvSpPr/>
      </dsp:nvSpPr>
      <dsp:spPr>
        <a:xfrm>
          <a:off x="2353530" y="476758"/>
          <a:ext cx="4416552" cy="4416552"/>
        </a:xfrm>
        <a:prstGeom prst="pie">
          <a:avLst>
            <a:gd name="adj1" fmla="val 0"/>
            <a:gd name="adj2" fmla="val 540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Социальная 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97984" y="2768634"/>
        <a:ext cx="1629918" cy="1209294"/>
      </dsp:txXfrm>
    </dsp:sp>
    <dsp:sp modelId="{4AEC9038-36C8-47B6-AA34-D68CD894D556}">
      <dsp:nvSpPr>
        <dsp:cNvPr id="0" name=""/>
        <dsp:cNvSpPr/>
      </dsp:nvSpPr>
      <dsp:spPr>
        <a:xfrm>
          <a:off x="2205261" y="476758"/>
          <a:ext cx="4416552" cy="4416552"/>
        </a:xfrm>
        <a:prstGeom prst="pie">
          <a:avLst>
            <a:gd name="adj1" fmla="val 5400000"/>
            <a:gd name="adj2" fmla="val 1080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Духовная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47442" y="2768634"/>
        <a:ext cx="1629918" cy="1209294"/>
      </dsp:txXfrm>
    </dsp:sp>
    <dsp:sp modelId="{CD6FACD6-726C-456A-A0FF-C96D0747D04B}">
      <dsp:nvSpPr>
        <dsp:cNvPr id="0" name=""/>
        <dsp:cNvSpPr/>
      </dsp:nvSpPr>
      <dsp:spPr>
        <a:xfrm>
          <a:off x="2205261" y="328489"/>
          <a:ext cx="4416552" cy="4416552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Политическая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47442" y="1243872"/>
        <a:ext cx="1629918" cy="1209294"/>
      </dsp:txXfrm>
    </dsp:sp>
    <dsp:sp modelId="{722F539C-D503-4F45-9DCF-42906986CE8F}">
      <dsp:nvSpPr>
        <dsp:cNvPr id="0" name=""/>
        <dsp:cNvSpPr/>
      </dsp:nvSpPr>
      <dsp:spPr>
        <a:xfrm>
          <a:off x="2080125" y="55083"/>
          <a:ext cx="4963363" cy="4963363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F6EF29-FC74-4A5A-8D3F-5AE182255A7F}">
      <dsp:nvSpPr>
        <dsp:cNvPr id="0" name=""/>
        <dsp:cNvSpPr/>
      </dsp:nvSpPr>
      <dsp:spPr>
        <a:xfrm>
          <a:off x="2080125" y="203353"/>
          <a:ext cx="4963363" cy="4963363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DEF0A-4DAB-40B7-8B6D-CB478B25EB1C}">
      <dsp:nvSpPr>
        <dsp:cNvPr id="0" name=""/>
        <dsp:cNvSpPr/>
      </dsp:nvSpPr>
      <dsp:spPr>
        <a:xfrm>
          <a:off x="1931855" y="203353"/>
          <a:ext cx="4963363" cy="4963363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1C5F97-BB5F-43CE-B853-9118E1A8F611}">
      <dsp:nvSpPr>
        <dsp:cNvPr id="0" name=""/>
        <dsp:cNvSpPr/>
      </dsp:nvSpPr>
      <dsp:spPr>
        <a:xfrm>
          <a:off x="1931855" y="55083"/>
          <a:ext cx="4963363" cy="4963363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1470025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1.8 </a:t>
            </a:r>
            <a:r>
              <a:rPr lang="ru-RU" dirty="0"/>
              <a:t>Системное строение общества: элементы и подсистемы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employmenthelpdesk.com.au/wp-content/uploads/2015/06/shutterstock_65604289-Helping-Oth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5231382" cy="3587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Признаки общества как системы.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целостность</a:t>
            </a:r>
            <a:r>
              <a:rPr lang="ru-RU" dirty="0" smtClean="0"/>
              <a:t> (наличие структурных элементов и их взаимосвязь);</a:t>
            </a:r>
          </a:p>
          <a:p>
            <a:r>
              <a:rPr lang="ru-RU" b="1" dirty="0" smtClean="0"/>
              <a:t>устойчивость</a:t>
            </a:r>
            <a:r>
              <a:rPr lang="ru-RU" dirty="0" smtClean="0"/>
              <a:t> (стремление к самосохранению);</a:t>
            </a:r>
          </a:p>
          <a:p>
            <a:r>
              <a:rPr lang="ru-RU" b="1" dirty="0" smtClean="0"/>
              <a:t>Динамичность, альтернативность</a:t>
            </a:r>
            <a:r>
              <a:rPr lang="ru-RU" dirty="0" smtClean="0"/>
              <a:t>;</a:t>
            </a:r>
          </a:p>
          <a:p>
            <a:r>
              <a:rPr lang="ru-RU" b="1" dirty="0" smtClean="0"/>
              <a:t>открытость </a:t>
            </a:r>
            <a:r>
              <a:rPr lang="ru-RU" dirty="0" smtClean="0"/>
              <a:t>(появление новых элементов и исчезновение старых);</a:t>
            </a:r>
          </a:p>
          <a:p>
            <a:r>
              <a:rPr lang="ru-RU" b="1" dirty="0" smtClean="0"/>
              <a:t>Непредсказуемость, нелинейность развития.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54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(Ш) Общество</a:t>
            </a:r>
            <a:r>
              <a:rPr lang="ru-RU" dirty="0" smtClean="0"/>
              <a:t> – обособившаяся от природы, но тесно с ней  связанная часть материального мира, включающая в себя </a:t>
            </a:r>
            <a:r>
              <a:rPr lang="ru-RU" i="1" dirty="0" smtClean="0"/>
              <a:t>способы взаимодействия людей.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(У) Общество – </a:t>
            </a:r>
            <a:r>
              <a:rPr lang="ru-RU" dirty="0" smtClean="0"/>
              <a:t>группа людей, </a:t>
            </a:r>
          </a:p>
          <a:p>
            <a:pPr>
              <a:buNone/>
            </a:pPr>
            <a:r>
              <a:rPr lang="ru-RU" dirty="0" smtClean="0"/>
              <a:t>объединенная для общения,</a:t>
            </a:r>
          </a:p>
          <a:p>
            <a:pPr>
              <a:buNone/>
            </a:pPr>
            <a:r>
              <a:rPr lang="ru-RU" dirty="0" smtClean="0"/>
              <a:t> взаимопомощи и совместной</a:t>
            </a:r>
          </a:p>
          <a:p>
            <a:pPr>
              <a:buNone/>
            </a:pPr>
            <a:r>
              <a:rPr lang="ru-RU" dirty="0" smtClean="0"/>
              <a:t> деятельности.</a:t>
            </a:r>
          </a:p>
          <a:p>
            <a:r>
              <a:rPr lang="ru-RU" dirty="0" smtClean="0"/>
              <a:t>исторический этап в развитии человечества (первобытнообщинное, феодальное общество)</a:t>
            </a:r>
          </a:p>
          <a:p>
            <a:r>
              <a:rPr lang="ru-RU" dirty="0" smtClean="0"/>
              <a:t>общность происхождения (дворянское общество).</a:t>
            </a:r>
          </a:p>
          <a:p>
            <a:r>
              <a:rPr lang="ru-RU" dirty="0" smtClean="0"/>
              <a:t>население одной страны (российское, американское)</a:t>
            </a:r>
          </a:p>
          <a:p>
            <a:endParaRPr lang="ru-RU" dirty="0"/>
          </a:p>
        </p:txBody>
      </p:sp>
      <p:pic>
        <p:nvPicPr>
          <p:cNvPr id="8194" name="Picture 2" descr="https://e.sfu-kras.ru/pluginfile.php/1632609/course/overviewfiles/4781af7f5c4e49f2ab352b939993ffc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2304256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Функции общества.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Производственная</a:t>
            </a:r>
            <a:r>
              <a:rPr lang="ru-RU" dirty="0" smtClean="0"/>
              <a:t> – создание благ, необходимых для жизнедеятельности, систематизация производства с этой целью.</a:t>
            </a:r>
          </a:p>
          <a:p>
            <a:r>
              <a:rPr lang="ru-RU" b="1" dirty="0" smtClean="0"/>
              <a:t>Управленческая</a:t>
            </a:r>
            <a:r>
              <a:rPr lang="ru-RU" dirty="0" smtClean="0"/>
              <a:t> – управление обществом, наличие системы органов власти, создание структуры политической системы, позволяющей осуществлять власть и руководство обществом.</a:t>
            </a:r>
          </a:p>
          <a:p>
            <a:r>
              <a:rPr lang="ru-RU" b="1" dirty="0" smtClean="0"/>
              <a:t>Репродуктивная</a:t>
            </a:r>
            <a:r>
              <a:rPr lang="ru-RU" dirty="0" smtClean="0"/>
              <a:t> – воспроизводство (то есть рождение новых членов общества).</a:t>
            </a:r>
          </a:p>
          <a:p>
            <a:r>
              <a:rPr lang="ru-RU" b="1" dirty="0" smtClean="0"/>
              <a:t>Социализирующая</a:t>
            </a:r>
            <a:r>
              <a:rPr lang="ru-RU" dirty="0" smtClean="0"/>
              <a:t> – формирование личности.</a:t>
            </a:r>
          </a:p>
          <a:p>
            <a:r>
              <a:rPr lang="ru-RU" b="1" dirty="0" smtClean="0"/>
              <a:t>Распределительная</a:t>
            </a:r>
            <a:r>
              <a:rPr lang="ru-RU" dirty="0" smtClean="0"/>
              <a:t> – распределение результатов труда, которое зависит от того, какое общество, насколько демократично, цивилизованно оно.</a:t>
            </a:r>
          </a:p>
          <a:p>
            <a:r>
              <a:rPr lang="ru-RU" b="1" dirty="0" smtClean="0"/>
              <a:t>Культурно-транслирующая</a:t>
            </a:r>
            <a:r>
              <a:rPr lang="ru-RU" dirty="0" smtClean="0"/>
              <a:t> – передача духовных ценностей, культуры из поколения в поколение.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Типы общества.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Традиционное общество</a:t>
            </a:r>
            <a:r>
              <a:rPr lang="ru-RU" dirty="0" smtClean="0"/>
              <a:t> – тип общества, основывающийся на натуральном сельском хозяйстве, монархической системе управления и на преобладании религиозных ценностей и мировоззрения.</a:t>
            </a:r>
          </a:p>
          <a:p>
            <a:r>
              <a:rPr lang="ru-RU" b="1" dirty="0" smtClean="0"/>
              <a:t>Индустриальное общество</a:t>
            </a:r>
            <a:r>
              <a:rPr lang="ru-RU" dirty="0" smtClean="0"/>
              <a:t> </a:t>
            </a:r>
            <a:r>
              <a:rPr lang="ru-RU" i="1" dirty="0" smtClean="0"/>
              <a:t>— </a:t>
            </a:r>
            <a:r>
              <a:rPr lang="ru-RU" dirty="0" smtClean="0"/>
              <a:t>тип общества, основывающийся на развитии промышленности, на рыночной экономике, внедрении научных достижений в экономике, появлении демократической формы правления, на научно-техническом прогрессе.</a:t>
            </a:r>
          </a:p>
          <a:p>
            <a:r>
              <a:rPr lang="ru-RU" b="1" dirty="0" smtClean="0"/>
              <a:t>Постиндустриальное общество</a:t>
            </a:r>
            <a:r>
              <a:rPr lang="ru-RU" dirty="0" smtClean="0"/>
              <a:t> – современный тип общества, основывающийся на господстве информации (компьютерных технологий) в производстве, развитии сферы услуг, непрерывном образовании, свободе совести, демократии консенсуса, на формировании гражданского общества.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w-dog.ru/wallpapers/13/2/554678727376952/selo-derevnya-leto-dom-zelen-cve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684569" cy="6895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porosenka.net/uploads/3/9/39314337db39fd01a5068808cc1392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7429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miro.medium.com/max/1125/1*4LZJ_GV1uHUVnijHV1-wxw@2x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0"/>
            <a:ext cx="120550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Общество — динамическая система</a:t>
            </a:r>
            <a:r>
              <a:rPr lang="ru-RU" dirty="0" smtClean="0"/>
              <a:t>, то есть оно постоянно развивается, совершенствуется </a:t>
            </a:r>
            <a:r>
              <a:rPr lang="ru-RU" b="1" dirty="0" smtClean="0"/>
              <a:t>(прогресс)</a:t>
            </a:r>
            <a:r>
              <a:rPr lang="ru-RU" dirty="0" smtClean="0"/>
              <a:t> или движется назад, от более совершенного к менее </a:t>
            </a:r>
            <a:r>
              <a:rPr lang="ru-RU" b="1" dirty="0" smtClean="0"/>
              <a:t>(регресс).</a:t>
            </a:r>
            <a:endParaRPr lang="ru-RU" dirty="0"/>
          </a:p>
        </p:txBody>
      </p:sp>
      <p:pic>
        <p:nvPicPr>
          <p:cNvPr id="1026" name="Picture 2" descr="https://avatars.mds.yandex.net/get-zen_doc/1362956/pub_5cf41ce9f228d400afdca062_5cf42a361377d600af84ec7f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198204"/>
            <a:ext cx="3456384" cy="2659796"/>
          </a:xfrm>
          <a:prstGeom prst="rect">
            <a:avLst/>
          </a:prstGeom>
          <a:noFill/>
        </p:spPr>
      </p:pic>
      <p:pic>
        <p:nvPicPr>
          <p:cNvPr id="1028" name="Picture 4" descr="https://investrentier.ru/wp-content/uploads/2019/12/%D0%93%D0%A8%D0%94%D0%93%D0%A8%D0%94%D0%A8%D0%9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876886"/>
            <a:ext cx="4248472" cy="298111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Сферы общества</a:t>
            </a:r>
            <a:r>
              <a:rPr lang="ru-RU" dirty="0" smtClean="0"/>
              <a:t> – это взаимодействующие его части, его главные составляющие.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011344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4" name="Picture 6" descr="https://www.vladtime.ru/uploads/posts/2016-09/1473663280_f85ee858a124d8f859358251928c8ab4__1920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7097" y="1484784"/>
            <a:ext cx="3266903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https://region.center/source/VLADIMIR/2019/zdania/gosudm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700808"/>
            <a:ext cx="258969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0" name="Picture 12" descr="https://regnum.ru/uploads/pictures/news/2016/05/17/regnum_picture_14634904711476171_normal.jpg"/>
          <p:cNvPicPr>
            <a:picLocks noChangeAspect="1" noChangeArrowheads="1"/>
          </p:cNvPicPr>
          <p:nvPr/>
        </p:nvPicPr>
        <p:blipFill>
          <a:blip r:embed="rId9" cstate="print"/>
          <a:srcRect t="2222" r="37895" b="11111"/>
          <a:stretch>
            <a:fillRect/>
          </a:stretch>
        </p:blipFill>
        <p:spPr bwMode="auto">
          <a:xfrm>
            <a:off x="323528" y="4653136"/>
            <a:ext cx="2123728" cy="1972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2" name="Picture 14" descr="http://ru-an.info/Photo/QNews/n67486/1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39743" y="4928743"/>
            <a:ext cx="2904257" cy="1929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67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1.8 Системное строение общества: элементы и подсистемы</vt:lpstr>
      <vt:lpstr>Презентация PowerPoint</vt:lpstr>
      <vt:lpstr>Функции общества. </vt:lpstr>
      <vt:lpstr>Типы общества. </vt:lpstr>
      <vt:lpstr>Презентация PowerPoint</vt:lpstr>
      <vt:lpstr>Презентация PowerPoint</vt:lpstr>
      <vt:lpstr>Презентация PowerPoint</vt:lpstr>
      <vt:lpstr>Презентация PowerPoint</vt:lpstr>
      <vt:lpstr>Сферы общества – это взаимодействующие его части, его главные составляющие.</vt:lpstr>
      <vt:lpstr>Признаки общества как системы.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Общество как форма жизнедеятельности людей</dc:title>
  <dc:creator>user</dc:creator>
  <cp:lastModifiedBy>1</cp:lastModifiedBy>
  <cp:revision>14</cp:revision>
  <dcterms:created xsi:type="dcterms:W3CDTF">2020-11-18T11:43:05Z</dcterms:created>
  <dcterms:modified xsi:type="dcterms:W3CDTF">2021-10-14T14:58:43Z</dcterms:modified>
</cp:coreProperties>
</file>