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DE95CC-D7D9-4778-9087-66CDF7DA5177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9C4E3F0-1E1E-45A7-A5FF-8F717FE065F9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семьи и брака </a:t>
          </a:r>
          <a:endParaRPr lang="ru-RU" b="1" dirty="0">
            <a:solidFill>
              <a:schemeClr val="tx1"/>
            </a:solidFill>
          </a:endParaRPr>
        </a:p>
      </dgm:t>
    </dgm:pt>
    <dgm:pt modelId="{EDCD4755-F6A4-4C1E-B64F-88949AAD78CD}" type="parTrans" cxnId="{C52C9FCA-7904-4E62-BF9C-98C01B1EA2CA}">
      <dgm:prSet/>
      <dgm:spPr/>
      <dgm:t>
        <a:bodyPr/>
        <a:lstStyle/>
        <a:p>
          <a:endParaRPr lang="ru-RU"/>
        </a:p>
      </dgm:t>
    </dgm:pt>
    <dgm:pt modelId="{4E06BC86-1D8A-4B38-A7F1-4F13E68D08A4}" type="sibTrans" cxnId="{C52C9FCA-7904-4E62-BF9C-98C01B1EA2CA}">
      <dgm:prSet/>
      <dgm:spPr/>
      <dgm:t>
        <a:bodyPr/>
        <a:lstStyle/>
        <a:p>
          <a:endParaRPr lang="ru-RU"/>
        </a:p>
      </dgm:t>
    </dgm:pt>
    <dgm:pt modelId="{23E0C390-6412-4E5E-B34F-EE9FA943827F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потребность в воспроизводстве рода</a:t>
          </a:r>
          <a:endParaRPr lang="ru-RU" b="1" dirty="0">
            <a:solidFill>
              <a:schemeClr val="tx1"/>
            </a:solidFill>
          </a:endParaRPr>
        </a:p>
      </dgm:t>
    </dgm:pt>
    <dgm:pt modelId="{DAC51515-6A5A-49C6-9A80-9504354CB5C3}" type="parTrans" cxnId="{BEE6CB9F-2FB5-43A3-A7A6-09FB3209E852}">
      <dgm:prSet/>
      <dgm:spPr/>
      <dgm:t>
        <a:bodyPr/>
        <a:lstStyle/>
        <a:p>
          <a:endParaRPr lang="ru-RU"/>
        </a:p>
      </dgm:t>
    </dgm:pt>
    <dgm:pt modelId="{E6063BEC-FC54-4EEE-9B1B-C2E5CB18C727}" type="sibTrans" cxnId="{BEE6CB9F-2FB5-43A3-A7A6-09FB3209E852}">
      <dgm:prSet/>
      <dgm:spPr/>
      <dgm:t>
        <a:bodyPr/>
        <a:lstStyle/>
        <a:p>
          <a:endParaRPr lang="ru-RU"/>
        </a:p>
      </dgm:t>
    </dgm:pt>
    <dgm:pt modelId="{70CCFB01-620C-4C64-98E1-70BA0FBEB12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государство</a:t>
          </a:r>
          <a:endParaRPr lang="ru-RU" b="1" dirty="0">
            <a:solidFill>
              <a:schemeClr val="tx1"/>
            </a:solidFill>
          </a:endParaRPr>
        </a:p>
      </dgm:t>
    </dgm:pt>
    <dgm:pt modelId="{5A44D10B-ABDD-4981-A63B-C0F78DDBE6E4}" type="parTrans" cxnId="{047781BD-208A-4A12-8E2C-E72CA591CC45}">
      <dgm:prSet/>
      <dgm:spPr/>
      <dgm:t>
        <a:bodyPr/>
        <a:lstStyle/>
        <a:p>
          <a:endParaRPr lang="ru-RU"/>
        </a:p>
      </dgm:t>
    </dgm:pt>
    <dgm:pt modelId="{95EDF1FD-412F-44E3-9122-DC69E630E29E}" type="sibTrans" cxnId="{047781BD-208A-4A12-8E2C-E72CA591CC45}">
      <dgm:prSet/>
      <dgm:spPr/>
      <dgm:t>
        <a:bodyPr/>
        <a:lstStyle/>
        <a:p>
          <a:endParaRPr lang="ru-RU"/>
        </a:p>
      </dgm:t>
    </dgm:pt>
    <dgm:pt modelId="{B7E7BB08-8E72-45D2-AEF2-EEDB93FFD48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потребность в безопасности и социальном порядке</a:t>
          </a:r>
          <a:endParaRPr lang="ru-RU" b="1" dirty="0">
            <a:solidFill>
              <a:schemeClr val="tx1"/>
            </a:solidFill>
          </a:endParaRPr>
        </a:p>
      </dgm:t>
    </dgm:pt>
    <dgm:pt modelId="{435E9E91-3B33-4E8F-B973-28E68FDE3A3A}" type="parTrans" cxnId="{F6F3B687-5D51-4CBE-9869-9700BBAF07C9}">
      <dgm:prSet/>
      <dgm:spPr/>
      <dgm:t>
        <a:bodyPr/>
        <a:lstStyle/>
        <a:p>
          <a:endParaRPr lang="ru-RU"/>
        </a:p>
      </dgm:t>
    </dgm:pt>
    <dgm:pt modelId="{CC23F830-EE52-4638-934C-5CBB7D955B0C}" type="sibTrans" cxnId="{F6F3B687-5D51-4CBE-9869-9700BBAF07C9}">
      <dgm:prSet/>
      <dgm:spPr/>
      <dgm:t>
        <a:bodyPr/>
        <a:lstStyle/>
        <a:p>
          <a:endParaRPr lang="ru-RU"/>
        </a:p>
      </dgm:t>
    </dgm:pt>
    <dgm:pt modelId="{15EEE5B1-86C0-4041-A13C-3EE915DE10CE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производство</a:t>
          </a:r>
          <a:endParaRPr lang="ru-RU" b="1" dirty="0">
            <a:solidFill>
              <a:schemeClr val="tx1"/>
            </a:solidFill>
          </a:endParaRPr>
        </a:p>
      </dgm:t>
    </dgm:pt>
    <dgm:pt modelId="{15C3FC92-CD48-47BB-B21C-9B2A874038B7}" type="parTrans" cxnId="{ACA49E1E-6EA8-47B9-B9D1-2E7FC9B8C452}">
      <dgm:prSet/>
      <dgm:spPr/>
      <dgm:t>
        <a:bodyPr/>
        <a:lstStyle/>
        <a:p>
          <a:endParaRPr lang="ru-RU"/>
        </a:p>
      </dgm:t>
    </dgm:pt>
    <dgm:pt modelId="{5E9FF58C-FD36-4E4A-A9BA-8CF9EAFF2BE5}" type="sibTrans" cxnId="{ACA49E1E-6EA8-47B9-B9D1-2E7FC9B8C452}">
      <dgm:prSet/>
      <dgm:spPr/>
      <dgm:t>
        <a:bodyPr/>
        <a:lstStyle/>
        <a:p>
          <a:endParaRPr lang="ru-RU"/>
        </a:p>
      </dgm:t>
    </dgm:pt>
    <dgm:pt modelId="{77939543-4678-4089-A566-29A06E69871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потребность в средствах существования </a:t>
          </a:r>
          <a:endParaRPr lang="ru-RU" b="1" dirty="0">
            <a:solidFill>
              <a:schemeClr val="tx1"/>
            </a:solidFill>
          </a:endParaRPr>
        </a:p>
      </dgm:t>
    </dgm:pt>
    <dgm:pt modelId="{F27B651B-56FB-4BF6-9BAE-906E6DF35F24}" type="parTrans" cxnId="{8BD28DA3-EC1E-4FC2-B3A0-4A96F8A36A8B}">
      <dgm:prSet/>
      <dgm:spPr/>
      <dgm:t>
        <a:bodyPr/>
        <a:lstStyle/>
        <a:p>
          <a:endParaRPr lang="ru-RU"/>
        </a:p>
      </dgm:t>
    </dgm:pt>
    <dgm:pt modelId="{5DFF6856-5AA4-4C0C-A09B-2153DCA618C8}" type="sibTrans" cxnId="{8BD28DA3-EC1E-4FC2-B3A0-4A96F8A36A8B}">
      <dgm:prSet/>
      <dgm:spPr/>
      <dgm:t>
        <a:bodyPr/>
        <a:lstStyle/>
        <a:p>
          <a:endParaRPr lang="ru-RU"/>
        </a:p>
      </dgm:t>
    </dgm:pt>
    <dgm:pt modelId="{17ACCB32-1B8C-45BD-88B4-FA86C424B249}">
      <dgm:prSet phldrT="[Текст]"/>
      <dgm:spPr/>
      <dgm:t>
        <a:bodyPr/>
        <a:lstStyle/>
        <a:p>
          <a:endParaRPr lang="ru-RU" b="1" dirty="0">
            <a:solidFill>
              <a:schemeClr val="tx1"/>
            </a:solidFill>
          </a:endParaRPr>
        </a:p>
      </dgm:t>
    </dgm:pt>
    <dgm:pt modelId="{C2AE121E-DF7F-42AD-92B1-25A0B4662505}" type="parTrans" cxnId="{DAF8CF16-A310-4F71-A41B-9FBE15C5C234}">
      <dgm:prSet/>
      <dgm:spPr/>
      <dgm:t>
        <a:bodyPr/>
        <a:lstStyle/>
        <a:p>
          <a:endParaRPr lang="ru-RU"/>
        </a:p>
      </dgm:t>
    </dgm:pt>
    <dgm:pt modelId="{C4F14547-A751-40EB-AD1F-4BC75D5DD9F1}" type="sibTrans" cxnId="{DAF8CF16-A310-4F71-A41B-9FBE15C5C234}">
      <dgm:prSet/>
      <dgm:spPr/>
      <dgm:t>
        <a:bodyPr/>
        <a:lstStyle/>
        <a:p>
          <a:endParaRPr lang="ru-RU"/>
        </a:p>
      </dgm:t>
    </dgm:pt>
    <dgm:pt modelId="{AB5CD484-A9F6-4980-8FBF-E869532ED910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наука</a:t>
          </a:r>
          <a:endParaRPr lang="ru-RU" b="1" dirty="0">
            <a:solidFill>
              <a:schemeClr val="tx1"/>
            </a:solidFill>
          </a:endParaRPr>
        </a:p>
      </dgm:t>
    </dgm:pt>
    <dgm:pt modelId="{AF0B9068-C1AC-4A85-9D9E-1F5703BA2E8D}" type="parTrans" cxnId="{D9471575-6234-426D-BDF6-2D73DF3099BC}">
      <dgm:prSet/>
      <dgm:spPr/>
      <dgm:t>
        <a:bodyPr/>
        <a:lstStyle/>
        <a:p>
          <a:endParaRPr lang="ru-RU"/>
        </a:p>
      </dgm:t>
    </dgm:pt>
    <dgm:pt modelId="{FF695296-A96E-4E54-9E77-4FC1C8A06E44}" type="sibTrans" cxnId="{D9471575-6234-426D-BDF6-2D73DF3099BC}">
      <dgm:prSet/>
      <dgm:spPr/>
      <dgm:t>
        <a:bodyPr/>
        <a:lstStyle/>
        <a:p>
          <a:endParaRPr lang="ru-RU"/>
        </a:p>
      </dgm:t>
    </dgm:pt>
    <dgm:pt modelId="{779012DE-2F02-4152-B0CD-C6C3C1BDB2C5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потребность в получении и систематизации новых знаний</a:t>
          </a:r>
          <a:endParaRPr lang="ru-RU" b="1" dirty="0">
            <a:solidFill>
              <a:schemeClr val="tx1"/>
            </a:solidFill>
          </a:endParaRPr>
        </a:p>
      </dgm:t>
    </dgm:pt>
    <dgm:pt modelId="{3814C045-F8DF-4F0F-B547-32FAF4AD5BAB}" type="parTrans" cxnId="{66190DDE-7A47-4A48-872B-31A8B632A9CE}">
      <dgm:prSet/>
      <dgm:spPr/>
      <dgm:t>
        <a:bodyPr/>
        <a:lstStyle/>
        <a:p>
          <a:endParaRPr lang="ru-RU"/>
        </a:p>
      </dgm:t>
    </dgm:pt>
    <dgm:pt modelId="{1AFC0689-E944-4459-A694-6EB408182E3F}" type="sibTrans" cxnId="{66190DDE-7A47-4A48-872B-31A8B632A9CE}">
      <dgm:prSet/>
      <dgm:spPr/>
      <dgm:t>
        <a:bodyPr/>
        <a:lstStyle/>
        <a:p>
          <a:endParaRPr lang="ru-RU"/>
        </a:p>
      </dgm:t>
    </dgm:pt>
    <dgm:pt modelId="{9E6AC6E2-52D2-4D1A-88B7-B86C95E4A1AB}">
      <dgm:prSet/>
      <dgm:spPr/>
      <dgm:t>
        <a:bodyPr/>
        <a:lstStyle/>
        <a:p>
          <a:endParaRPr lang="ru-RU" b="1" dirty="0">
            <a:solidFill>
              <a:schemeClr val="tx1"/>
            </a:solidFill>
          </a:endParaRPr>
        </a:p>
      </dgm:t>
    </dgm:pt>
    <dgm:pt modelId="{E3F6EB12-3A06-484C-A0DD-B3EF7711BBA0}" type="parTrans" cxnId="{FF744B4C-5B1A-4D3A-9FBB-65E63371C888}">
      <dgm:prSet/>
      <dgm:spPr/>
      <dgm:t>
        <a:bodyPr/>
        <a:lstStyle/>
        <a:p>
          <a:endParaRPr lang="ru-RU"/>
        </a:p>
      </dgm:t>
    </dgm:pt>
    <dgm:pt modelId="{A8654070-E210-4052-A1F7-D654D53A4F80}" type="sibTrans" cxnId="{FF744B4C-5B1A-4D3A-9FBB-65E63371C888}">
      <dgm:prSet/>
      <dgm:spPr/>
      <dgm:t>
        <a:bodyPr/>
        <a:lstStyle/>
        <a:p>
          <a:endParaRPr lang="ru-RU"/>
        </a:p>
      </dgm:t>
    </dgm:pt>
    <dgm:pt modelId="{DE2BBA3F-E4CE-41D5-9AD9-070DBA577D46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образование</a:t>
          </a:r>
          <a:endParaRPr lang="ru-RU" b="1" dirty="0">
            <a:solidFill>
              <a:schemeClr val="tx1"/>
            </a:solidFill>
          </a:endParaRPr>
        </a:p>
      </dgm:t>
    </dgm:pt>
    <dgm:pt modelId="{EA97CFEC-CCFB-466D-A6A7-C2808E1363AF}" type="parTrans" cxnId="{13189815-2276-462A-ADE4-ED6B9171A1D7}">
      <dgm:prSet/>
      <dgm:spPr/>
      <dgm:t>
        <a:bodyPr/>
        <a:lstStyle/>
        <a:p>
          <a:endParaRPr lang="ru-RU"/>
        </a:p>
      </dgm:t>
    </dgm:pt>
    <dgm:pt modelId="{9DDBEB3A-1CE8-4E92-8D04-78BA6E590CAA}" type="sibTrans" cxnId="{13189815-2276-462A-ADE4-ED6B9171A1D7}">
      <dgm:prSet/>
      <dgm:spPr/>
      <dgm:t>
        <a:bodyPr/>
        <a:lstStyle/>
        <a:p>
          <a:endParaRPr lang="ru-RU"/>
        </a:p>
      </dgm:t>
    </dgm:pt>
    <dgm:pt modelId="{B0EB46CE-F2D2-4013-ACD0-30CD492083C9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потребность в обучении нового поколения, подготовке кадров</a:t>
          </a:r>
          <a:endParaRPr lang="ru-RU" b="1" dirty="0">
            <a:solidFill>
              <a:schemeClr val="tx1"/>
            </a:solidFill>
          </a:endParaRPr>
        </a:p>
      </dgm:t>
    </dgm:pt>
    <dgm:pt modelId="{D0EE8A5D-4105-4C0D-B47C-8078CBC74401}" type="parTrans" cxnId="{26538687-6848-411D-A990-ED22F763CF5C}">
      <dgm:prSet/>
      <dgm:spPr/>
      <dgm:t>
        <a:bodyPr/>
        <a:lstStyle/>
        <a:p>
          <a:endParaRPr lang="ru-RU"/>
        </a:p>
      </dgm:t>
    </dgm:pt>
    <dgm:pt modelId="{973A0CEE-0C12-40AC-A107-26C4D99C6489}" type="sibTrans" cxnId="{26538687-6848-411D-A990-ED22F763CF5C}">
      <dgm:prSet/>
      <dgm:spPr/>
      <dgm:t>
        <a:bodyPr/>
        <a:lstStyle/>
        <a:p>
          <a:endParaRPr lang="ru-RU"/>
        </a:p>
      </dgm:t>
    </dgm:pt>
    <dgm:pt modelId="{8B6FE28C-68FB-4F2A-B417-B6438B583EA5}">
      <dgm:prSet/>
      <dgm:spPr/>
      <dgm:t>
        <a:bodyPr/>
        <a:lstStyle/>
        <a:p>
          <a:endParaRPr lang="ru-RU" b="1" dirty="0">
            <a:solidFill>
              <a:schemeClr val="tx1"/>
            </a:solidFill>
          </a:endParaRPr>
        </a:p>
      </dgm:t>
    </dgm:pt>
    <dgm:pt modelId="{1CE28431-91A0-4AFF-9FCE-D31DA1324FAD}" type="parTrans" cxnId="{F6EFA7EC-F059-4DFA-883F-BA3E5B648838}">
      <dgm:prSet/>
      <dgm:spPr/>
      <dgm:t>
        <a:bodyPr/>
        <a:lstStyle/>
        <a:p>
          <a:endParaRPr lang="ru-RU"/>
        </a:p>
      </dgm:t>
    </dgm:pt>
    <dgm:pt modelId="{D0606FD1-E60C-4442-9684-17D8D6306FC8}" type="sibTrans" cxnId="{F6EFA7EC-F059-4DFA-883F-BA3E5B648838}">
      <dgm:prSet/>
      <dgm:spPr/>
      <dgm:t>
        <a:bodyPr/>
        <a:lstStyle/>
        <a:p>
          <a:endParaRPr lang="ru-RU"/>
        </a:p>
      </dgm:t>
    </dgm:pt>
    <dgm:pt modelId="{137DE2AB-F7CC-485C-9316-8E4EEA331DA8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религия</a:t>
          </a:r>
          <a:endParaRPr lang="ru-RU" b="1" dirty="0">
            <a:solidFill>
              <a:schemeClr val="tx1"/>
            </a:solidFill>
          </a:endParaRPr>
        </a:p>
      </dgm:t>
    </dgm:pt>
    <dgm:pt modelId="{E2442576-E18F-40C1-8A73-AD6B19559F98}" type="parTrans" cxnId="{35FC67E1-4803-488F-9C4D-994716226EB3}">
      <dgm:prSet/>
      <dgm:spPr/>
      <dgm:t>
        <a:bodyPr/>
        <a:lstStyle/>
        <a:p>
          <a:endParaRPr lang="ru-RU"/>
        </a:p>
      </dgm:t>
    </dgm:pt>
    <dgm:pt modelId="{8357DAFC-E618-4E47-BEE3-7B685C80A686}" type="sibTrans" cxnId="{35FC67E1-4803-488F-9C4D-994716226EB3}">
      <dgm:prSet/>
      <dgm:spPr/>
      <dgm:t>
        <a:bodyPr/>
        <a:lstStyle/>
        <a:p>
          <a:endParaRPr lang="ru-RU"/>
        </a:p>
      </dgm:t>
    </dgm:pt>
    <dgm:pt modelId="{7FFB9909-DAB7-4A07-9DCA-2BBFCE4BA2D6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потребность в решении духовных проблем смысла жизни</a:t>
          </a:r>
          <a:endParaRPr lang="ru-RU" b="1" dirty="0">
            <a:solidFill>
              <a:schemeClr val="tx1"/>
            </a:solidFill>
          </a:endParaRPr>
        </a:p>
      </dgm:t>
    </dgm:pt>
    <dgm:pt modelId="{126F2B72-548B-4DA7-A40D-EB7779C97A85}" type="parTrans" cxnId="{8319EAB3-0897-4147-B1C1-25A4D76602AD}">
      <dgm:prSet/>
      <dgm:spPr/>
      <dgm:t>
        <a:bodyPr/>
        <a:lstStyle/>
        <a:p>
          <a:endParaRPr lang="ru-RU"/>
        </a:p>
      </dgm:t>
    </dgm:pt>
    <dgm:pt modelId="{C1304EC5-AEC8-44B9-8B08-DC3646AD2B1F}" type="sibTrans" cxnId="{8319EAB3-0897-4147-B1C1-25A4D76602AD}">
      <dgm:prSet/>
      <dgm:spPr/>
      <dgm:t>
        <a:bodyPr/>
        <a:lstStyle/>
        <a:p>
          <a:endParaRPr lang="ru-RU"/>
        </a:p>
      </dgm:t>
    </dgm:pt>
    <dgm:pt modelId="{0514B2CF-64F5-46C8-B0D1-4A9CB5C5F16D}" type="pres">
      <dgm:prSet presAssocID="{80DE95CC-D7D9-4778-9087-66CDF7DA5177}" presName="Name0" presStyleCnt="0">
        <dgm:presLayoutVars>
          <dgm:dir/>
          <dgm:animLvl val="lvl"/>
          <dgm:resizeHandles val="exact"/>
        </dgm:presLayoutVars>
      </dgm:prSet>
      <dgm:spPr/>
    </dgm:pt>
    <dgm:pt modelId="{8E734313-7599-4FBC-BC59-D330AC49CE66}" type="pres">
      <dgm:prSet presAssocID="{A9C4E3F0-1E1E-45A7-A5FF-8F717FE065F9}" presName="linNode" presStyleCnt="0"/>
      <dgm:spPr/>
    </dgm:pt>
    <dgm:pt modelId="{9DEB7E09-1AF0-4E74-80FA-333064476478}" type="pres">
      <dgm:prSet presAssocID="{A9C4E3F0-1E1E-45A7-A5FF-8F717FE065F9}" presName="parentText" presStyleLbl="node1" presStyleIdx="0" presStyleCnt="6">
        <dgm:presLayoutVars>
          <dgm:chMax val="1"/>
          <dgm:bulletEnabled val="1"/>
        </dgm:presLayoutVars>
      </dgm:prSet>
      <dgm:spPr/>
    </dgm:pt>
    <dgm:pt modelId="{47A8E120-A6D8-459F-A541-534D7FA4B4CE}" type="pres">
      <dgm:prSet presAssocID="{A9C4E3F0-1E1E-45A7-A5FF-8F717FE065F9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AF023-F57A-477A-B244-9A7C1746F0E3}" type="pres">
      <dgm:prSet presAssocID="{4E06BC86-1D8A-4B38-A7F1-4F13E68D08A4}" presName="sp" presStyleCnt="0"/>
      <dgm:spPr/>
    </dgm:pt>
    <dgm:pt modelId="{88F5C2DA-066C-4DA9-A9AC-2CDB93304516}" type="pres">
      <dgm:prSet presAssocID="{70CCFB01-620C-4C64-98E1-70BA0FBEB12A}" presName="linNode" presStyleCnt="0"/>
      <dgm:spPr/>
    </dgm:pt>
    <dgm:pt modelId="{518E7A20-61F3-48D7-AE9D-2EB601F56FCF}" type="pres">
      <dgm:prSet presAssocID="{70CCFB01-620C-4C64-98E1-70BA0FBEB12A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669DE0EA-80DF-44DF-9BB9-05E1EEF67A17}" type="pres">
      <dgm:prSet presAssocID="{70CCFB01-620C-4C64-98E1-70BA0FBEB12A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BF7F0A-850D-4424-A67E-C899222688FA}" type="pres">
      <dgm:prSet presAssocID="{95EDF1FD-412F-44E3-9122-DC69E630E29E}" presName="sp" presStyleCnt="0"/>
      <dgm:spPr/>
    </dgm:pt>
    <dgm:pt modelId="{A0AA314D-0565-47B1-8727-70A1E6DBA23F}" type="pres">
      <dgm:prSet presAssocID="{15EEE5B1-86C0-4041-A13C-3EE915DE10CE}" presName="linNode" presStyleCnt="0"/>
      <dgm:spPr/>
    </dgm:pt>
    <dgm:pt modelId="{EB64C61A-A25B-4E63-9AFB-450783B7205C}" type="pres">
      <dgm:prSet presAssocID="{15EEE5B1-86C0-4041-A13C-3EE915DE10CE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636D0F3F-6ACD-49E0-BDE4-590B89F55D5F}" type="pres">
      <dgm:prSet presAssocID="{15EEE5B1-86C0-4041-A13C-3EE915DE10CE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10EE92-8147-4933-A994-9A5175A076F8}" type="pres">
      <dgm:prSet presAssocID="{5E9FF58C-FD36-4E4A-A9BA-8CF9EAFF2BE5}" presName="sp" presStyleCnt="0"/>
      <dgm:spPr/>
    </dgm:pt>
    <dgm:pt modelId="{4889F50A-727E-4AD6-8E8B-FBAB8E4FE396}" type="pres">
      <dgm:prSet presAssocID="{AB5CD484-A9F6-4980-8FBF-E869532ED910}" presName="linNode" presStyleCnt="0"/>
      <dgm:spPr/>
    </dgm:pt>
    <dgm:pt modelId="{EA02B650-C4FF-43D9-9AC4-5496CA1D7457}" type="pres">
      <dgm:prSet presAssocID="{AB5CD484-A9F6-4980-8FBF-E869532ED910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A409B56C-EFBD-4943-BE48-C74910BED4E7}" type="pres">
      <dgm:prSet presAssocID="{AB5CD484-A9F6-4980-8FBF-E869532ED910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22F6E6-2767-4844-8970-F9C3590CD43D}" type="pres">
      <dgm:prSet presAssocID="{FF695296-A96E-4E54-9E77-4FC1C8A06E44}" presName="sp" presStyleCnt="0"/>
      <dgm:spPr/>
    </dgm:pt>
    <dgm:pt modelId="{4E43297B-6795-441D-9639-DCE01A0F5AB5}" type="pres">
      <dgm:prSet presAssocID="{DE2BBA3F-E4CE-41D5-9AD9-070DBA577D46}" presName="linNode" presStyleCnt="0"/>
      <dgm:spPr/>
    </dgm:pt>
    <dgm:pt modelId="{DC8C0235-1D3B-4BE1-8734-84E7998218A4}" type="pres">
      <dgm:prSet presAssocID="{DE2BBA3F-E4CE-41D5-9AD9-070DBA577D46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2ABEA856-BA76-4043-AA89-357A315E3261}" type="pres">
      <dgm:prSet presAssocID="{DE2BBA3F-E4CE-41D5-9AD9-070DBA577D46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806172-B2DA-4E09-8B63-BADFEA193176}" type="pres">
      <dgm:prSet presAssocID="{9DDBEB3A-1CE8-4E92-8D04-78BA6E590CAA}" presName="sp" presStyleCnt="0"/>
      <dgm:spPr/>
    </dgm:pt>
    <dgm:pt modelId="{3932A4D0-1503-44DA-8866-5517C50DDB66}" type="pres">
      <dgm:prSet presAssocID="{137DE2AB-F7CC-485C-9316-8E4EEA331DA8}" presName="linNode" presStyleCnt="0"/>
      <dgm:spPr/>
    </dgm:pt>
    <dgm:pt modelId="{D89D00D7-FBD5-4D3B-AFCB-2A6A36406855}" type="pres">
      <dgm:prSet presAssocID="{137DE2AB-F7CC-485C-9316-8E4EEA331DA8}" presName="parentText" presStyleLbl="node1" presStyleIdx="5" presStyleCnt="6">
        <dgm:presLayoutVars>
          <dgm:chMax val="1"/>
          <dgm:bulletEnabled val="1"/>
        </dgm:presLayoutVars>
      </dgm:prSet>
      <dgm:spPr/>
    </dgm:pt>
    <dgm:pt modelId="{DE7DEE14-DAB8-4ABE-B0EE-5705A25D924C}" type="pres">
      <dgm:prSet presAssocID="{137DE2AB-F7CC-485C-9316-8E4EEA331DA8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95DBD5-15F6-4182-9D85-105D42236A8C}" type="presOf" srcId="{DE2BBA3F-E4CE-41D5-9AD9-070DBA577D46}" destId="{DC8C0235-1D3B-4BE1-8734-84E7998218A4}" srcOrd="0" destOrd="0" presId="urn:microsoft.com/office/officeart/2005/8/layout/vList5"/>
    <dgm:cxn modelId="{047781BD-208A-4A12-8E2C-E72CA591CC45}" srcId="{80DE95CC-D7D9-4778-9087-66CDF7DA5177}" destId="{70CCFB01-620C-4C64-98E1-70BA0FBEB12A}" srcOrd="1" destOrd="0" parTransId="{5A44D10B-ABDD-4981-A63B-C0F78DDBE6E4}" sibTransId="{95EDF1FD-412F-44E3-9122-DC69E630E29E}"/>
    <dgm:cxn modelId="{1C7734BF-1344-4580-97FB-089F15729A08}" type="presOf" srcId="{7FFB9909-DAB7-4A07-9DCA-2BBFCE4BA2D6}" destId="{DE7DEE14-DAB8-4ABE-B0EE-5705A25D924C}" srcOrd="0" destOrd="1" presId="urn:microsoft.com/office/officeart/2005/8/layout/vList5"/>
    <dgm:cxn modelId="{8BD28DA3-EC1E-4FC2-B3A0-4A96F8A36A8B}" srcId="{15EEE5B1-86C0-4041-A13C-3EE915DE10CE}" destId="{77939543-4678-4089-A566-29A06E698716}" srcOrd="0" destOrd="0" parTransId="{F27B651B-56FB-4BF6-9BAE-906E6DF35F24}" sibTransId="{5DFF6856-5AA4-4C0C-A09B-2153DCA618C8}"/>
    <dgm:cxn modelId="{BEE6CB9F-2FB5-43A3-A7A6-09FB3209E852}" srcId="{A9C4E3F0-1E1E-45A7-A5FF-8F717FE065F9}" destId="{23E0C390-6412-4E5E-B34F-EE9FA943827F}" srcOrd="0" destOrd="0" parTransId="{DAC51515-6A5A-49C6-9A80-9504354CB5C3}" sibTransId="{E6063BEC-FC54-4EEE-9B1B-C2E5CB18C727}"/>
    <dgm:cxn modelId="{03F25C7D-4361-4FF9-BB65-EEEA6126AFCA}" type="presOf" srcId="{70CCFB01-620C-4C64-98E1-70BA0FBEB12A}" destId="{518E7A20-61F3-48D7-AE9D-2EB601F56FCF}" srcOrd="0" destOrd="0" presId="urn:microsoft.com/office/officeart/2005/8/layout/vList5"/>
    <dgm:cxn modelId="{9D81DA68-CACC-491E-A11D-06E272745ADC}" type="presOf" srcId="{A9C4E3F0-1E1E-45A7-A5FF-8F717FE065F9}" destId="{9DEB7E09-1AF0-4E74-80FA-333064476478}" srcOrd="0" destOrd="0" presId="urn:microsoft.com/office/officeart/2005/8/layout/vList5"/>
    <dgm:cxn modelId="{E2C19A0D-629A-4134-B408-7C2EE11E4B53}" type="presOf" srcId="{137DE2AB-F7CC-485C-9316-8E4EEA331DA8}" destId="{D89D00D7-FBD5-4D3B-AFCB-2A6A36406855}" srcOrd="0" destOrd="0" presId="urn:microsoft.com/office/officeart/2005/8/layout/vList5"/>
    <dgm:cxn modelId="{DAF8CF16-A310-4F71-A41B-9FBE15C5C234}" srcId="{AB5CD484-A9F6-4980-8FBF-E869532ED910}" destId="{17ACCB32-1B8C-45BD-88B4-FA86C424B249}" srcOrd="0" destOrd="0" parTransId="{C2AE121E-DF7F-42AD-92B1-25A0B4662505}" sibTransId="{C4F14547-A751-40EB-AD1F-4BC75D5DD9F1}"/>
    <dgm:cxn modelId="{A9EB2E1C-80F0-45E6-BC5F-BD49B9657157}" type="presOf" srcId="{AB5CD484-A9F6-4980-8FBF-E869532ED910}" destId="{EA02B650-C4FF-43D9-9AC4-5496CA1D7457}" srcOrd="0" destOrd="0" presId="urn:microsoft.com/office/officeart/2005/8/layout/vList5"/>
    <dgm:cxn modelId="{8319EAB3-0897-4147-B1C1-25A4D76602AD}" srcId="{137DE2AB-F7CC-485C-9316-8E4EEA331DA8}" destId="{7FFB9909-DAB7-4A07-9DCA-2BBFCE4BA2D6}" srcOrd="1" destOrd="0" parTransId="{126F2B72-548B-4DA7-A40D-EB7779C97A85}" sibTransId="{C1304EC5-AEC8-44B9-8B08-DC3646AD2B1F}"/>
    <dgm:cxn modelId="{3937BCFE-841C-4A36-BA97-C7E664A8DD27}" type="presOf" srcId="{9E6AC6E2-52D2-4D1A-88B7-B86C95E4A1AB}" destId="{2ABEA856-BA76-4043-AA89-357A315E3261}" srcOrd="0" destOrd="0" presId="urn:microsoft.com/office/officeart/2005/8/layout/vList5"/>
    <dgm:cxn modelId="{F6F3B687-5D51-4CBE-9869-9700BBAF07C9}" srcId="{70CCFB01-620C-4C64-98E1-70BA0FBEB12A}" destId="{B7E7BB08-8E72-45D2-AEF2-EEDB93FFD482}" srcOrd="0" destOrd="0" parTransId="{435E9E91-3B33-4E8F-B973-28E68FDE3A3A}" sibTransId="{CC23F830-EE52-4638-934C-5CBB7D955B0C}"/>
    <dgm:cxn modelId="{66190DDE-7A47-4A48-872B-31A8B632A9CE}" srcId="{AB5CD484-A9F6-4980-8FBF-E869532ED910}" destId="{779012DE-2F02-4152-B0CD-C6C3C1BDB2C5}" srcOrd="1" destOrd="0" parTransId="{3814C045-F8DF-4F0F-B547-32FAF4AD5BAB}" sibTransId="{1AFC0689-E944-4459-A694-6EB408182E3F}"/>
    <dgm:cxn modelId="{8360D326-8520-4BFF-87FA-2C678B9D4EBE}" type="presOf" srcId="{B7E7BB08-8E72-45D2-AEF2-EEDB93FFD482}" destId="{669DE0EA-80DF-44DF-9BB9-05E1EEF67A17}" srcOrd="0" destOrd="0" presId="urn:microsoft.com/office/officeart/2005/8/layout/vList5"/>
    <dgm:cxn modelId="{35FC67E1-4803-488F-9C4D-994716226EB3}" srcId="{80DE95CC-D7D9-4778-9087-66CDF7DA5177}" destId="{137DE2AB-F7CC-485C-9316-8E4EEA331DA8}" srcOrd="5" destOrd="0" parTransId="{E2442576-E18F-40C1-8A73-AD6B19559F98}" sibTransId="{8357DAFC-E618-4E47-BEE3-7B685C80A686}"/>
    <dgm:cxn modelId="{9D87F47F-37B8-4812-AF39-788431935FE6}" type="presOf" srcId="{80DE95CC-D7D9-4778-9087-66CDF7DA5177}" destId="{0514B2CF-64F5-46C8-B0D1-4A9CB5C5F16D}" srcOrd="0" destOrd="0" presId="urn:microsoft.com/office/officeart/2005/8/layout/vList5"/>
    <dgm:cxn modelId="{F6EFA7EC-F059-4DFA-883F-BA3E5B648838}" srcId="{137DE2AB-F7CC-485C-9316-8E4EEA331DA8}" destId="{8B6FE28C-68FB-4F2A-B417-B6438B583EA5}" srcOrd="0" destOrd="0" parTransId="{1CE28431-91A0-4AFF-9FCE-D31DA1324FAD}" sibTransId="{D0606FD1-E60C-4442-9684-17D8D6306FC8}"/>
    <dgm:cxn modelId="{6A5E5408-DCA0-43FA-B4E4-C6A650E81B34}" type="presOf" srcId="{77939543-4678-4089-A566-29A06E698716}" destId="{636D0F3F-6ACD-49E0-BDE4-590B89F55D5F}" srcOrd="0" destOrd="0" presId="urn:microsoft.com/office/officeart/2005/8/layout/vList5"/>
    <dgm:cxn modelId="{ACA49E1E-6EA8-47B9-B9D1-2E7FC9B8C452}" srcId="{80DE95CC-D7D9-4778-9087-66CDF7DA5177}" destId="{15EEE5B1-86C0-4041-A13C-3EE915DE10CE}" srcOrd="2" destOrd="0" parTransId="{15C3FC92-CD48-47BB-B21C-9B2A874038B7}" sibTransId="{5E9FF58C-FD36-4E4A-A9BA-8CF9EAFF2BE5}"/>
    <dgm:cxn modelId="{B8BF1DB9-C1A4-4C68-AB7D-CA228EAEE4D7}" type="presOf" srcId="{779012DE-2F02-4152-B0CD-C6C3C1BDB2C5}" destId="{A409B56C-EFBD-4943-BE48-C74910BED4E7}" srcOrd="0" destOrd="1" presId="urn:microsoft.com/office/officeart/2005/8/layout/vList5"/>
    <dgm:cxn modelId="{26538687-6848-411D-A990-ED22F763CF5C}" srcId="{DE2BBA3F-E4CE-41D5-9AD9-070DBA577D46}" destId="{B0EB46CE-F2D2-4013-ACD0-30CD492083C9}" srcOrd="1" destOrd="0" parTransId="{D0EE8A5D-4105-4C0D-B47C-8078CBC74401}" sibTransId="{973A0CEE-0C12-40AC-A107-26C4D99C6489}"/>
    <dgm:cxn modelId="{D9471575-6234-426D-BDF6-2D73DF3099BC}" srcId="{80DE95CC-D7D9-4778-9087-66CDF7DA5177}" destId="{AB5CD484-A9F6-4980-8FBF-E869532ED910}" srcOrd="3" destOrd="0" parTransId="{AF0B9068-C1AC-4A85-9D9E-1F5703BA2E8D}" sibTransId="{FF695296-A96E-4E54-9E77-4FC1C8A06E44}"/>
    <dgm:cxn modelId="{C1C50C1F-3B13-4505-A852-B0F2FF01EE35}" type="presOf" srcId="{17ACCB32-1B8C-45BD-88B4-FA86C424B249}" destId="{A409B56C-EFBD-4943-BE48-C74910BED4E7}" srcOrd="0" destOrd="0" presId="urn:microsoft.com/office/officeart/2005/8/layout/vList5"/>
    <dgm:cxn modelId="{FF744B4C-5B1A-4D3A-9FBB-65E63371C888}" srcId="{DE2BBA3F-E4CE-41D5-9AD9-070DBA577D46}" destId="{9E6AC6E2-52D2-4D1A-88B7-B86C95E4A1AB}" srcOrd="0" destOrd="0" parTransId="{E3F6EB12-3A06-484C-A0DD-B3EF7711BBA0}" sibTransId="{A8654070-E210-4052-A1F7-D654D53A4F80}"/>
    <dgm:cxn modelId="{A42F84CA-F959-4DE2-A00C-9660BB817C5C}" type="presOf" srcId="{B0EB46CE-F2D2-4013-ACD0-30CD492083C9}" destId="{2ABEA856-BA76-4043-AA89-357A315E3261}" srcOrd="0" destOrd="1" presId="urn:microsoft.com/office/officeart/2005/8/layout/vList5"/>
    <dgm:cxn modelId="{60C2EE4A-5892-420D-ACAC-C0F103EAC8A2}" type="presOf" srcId="{15EEE5B1-86C0-4041-A13C-3EE915DE10CE}" destId="{EB64C61A-A25B-4E63-9AFB-450783B7205C}" srcOrd="0" destOrd="0" presId="urn:microsoft.com/office/officeart/2005/8/layout/vList5"/>
    <dgm:cxn modelId="{604F5FFE-A233-4BDD-A4F0-D4BC8C849EF3}" type="presOf" srcId="{23E0C390-6412-4E5E-B34F-EE9FA943827F}" destId="{47A8E120-A6D8-459F-A541-534D7FA4B4CE}" srcOrd="0" destOrd="0" presId="urn:microsoft.com/office/officeart/2005/8/layout/vList5"/>
    <dgm:cxn modelId="{96BE3F52-7200-4F95-98DD-A1097B370E73}" type="presOf" srcId="{8B6FE28C-68FB-4F2A-B417-B6438B583EA5}" destId="{DE7DEE14-DAB8-4ABE-B0EE-5705A25D924C}" srcOrd="0" destOrd="0" presId="urn:microsoft.com/office/officeart/2005/8/layout/vList5"/>
    <dgm:cxn modelId="{13189815-2276-462A-ADE4-ED6B9171A1D7}" srcId="{80DE95CC-D7D9-4778-9087-66CDF7DA5177}" destId="{DE2BBA3F-E4CE-41D5-9AD9-070DBA577D46}" srcOrd="4" destOrd="0" parTransId="{EA97CFEC-CCFB-466D-A6A7-C2808E1363AF}" sibTransId="{9DDBEB3A-1CE8-4E92-8D04-78BA6E590CAA}"/>
    <dgm:cxn modelId="{C52C9FCA-7904-4E62-BF9C-98C01B1EA2CA}" srcId="{80DE95CC-D7D9-4778-9087-66CDF7DA5177}" destId="{A9C4E3F0-1E1E-45A7-A5FF-8F717FE065F9}" srcOrd="0" destOrd="0" parTransId="{EDCD4755-F6A4-4C1E-B64F-88949AAD78CD}" sibTransId="{4E06BC86-1D8A-4B38-A7F1-4F13E68D08A4}"/>
    <dgm:cxn modelId="{2358BF4C-321D-4902-9A5A-6EEA1C44C3E0}" type="presParOf" srcId="{0514B2CF-64F5-46C8-B0D1-4A9CB5C5F16D}" destId="{8E734313-7599-4FBC-BC59-D330AC49CE66}" srcOrd="0" destOrd="0" presId="urn:microsoft.com/office/officeart/2005/8/layout/vList5"/>
    <dgm:cxn modelId="{A94029CA-4C21-436F-80D3-7092D6272FC8}" type="presParOf" srcId="{8E734313-7599-4FBC-BC59-D330AC49CE66}" destId="{9DEB7E09-1AF0-4E74-80FA-333064476478}" srcOrd="0" destOrd="0" presId="urn:microsoft.com/office/officeart/2005/8/layout/vList5"/>
    <dgm:cxn modelId="{B7D36CA2-B9BC-4D84-A24C-69968E43FAD9}" type="presParOf" srcId="{8E734313-7599-4FBC-BC59-D330AC49CE66}" destId="{47A8E120-A6D8-459F-A541-534D7FA4B4CE}" srcOrd="1" destOrd="0" presId="urn:microsoft.com/office/officeart/2005/8/layout/vList5"/>
    <dgm:cxn modelId="{AD1E3C03-7ECC-4E07-9415-017C0ADAA408}" type="presParOf" srcId="{0514B2CF-64F5-46C8-B0D1-4A9CB5C5F16D}" destId="{086AF023-F57A-477A-B244-9A7C1746F0E3}" srcOrd="1" destOrd="0" presId="urn:microsoft.com/office/officeart/2005/8/layout/vList5"/>
    <dgm:cxn modelId="{D8247129-7AE1-4815-844E-371F418F8348}" type="presParOf" srcId="{0514B2CF-64F5-46C8-B0D1-4A9CB5C5F16D}" destId="{88F5C2DA-066C-4DA9-A9AC-2CDB93304516}" srcOrd="2" destOrd="0" presId="urn:microsoft.com/office/officeart/2005/8/layout/vList5"/>
    <dgm:cxn modelId="{2887A64E-0213-436F-80F1-DE9933B56CE3}" type="presParOf" srcId="{88F5C2DA-066C-4DA9-A9AC-2CDB93304516}" destId="{518E7A20-61F3-48D7-AE9D-2EB601F56FCF}" srcOrd="0" destOrd="0" presId="urn:microsoft.com/office/officeart/2005/8/layout/vList5"/>
    <dgm:cxn modelId="{2BCF200A-9A3E-4F1E-9E2F-64A66835472D}" type="presParOf" srcId="{88F5C2DA-066C-4DA9-A9AC-2CDB93304516}" destId="{669DE0EA-80DF-44DF-9BB9-05E1EEF67A17}" srcOrd="1" destOrd="0" presId="urn:microsoft.com/office/officeart/2005/8/layout/vList5"/>
    <dgm:cxn modelId="{E98BFFAB-A154-45BE-B821-D36424FA6CC7}" type="presParOf" srcId="{0514B2CF-64F5-46C8-B0D1-4A9CB5C5F16D}" destId="{21BF7F0A-850D-4424-A67E-C899222688FA}" srcOrd="3" destOrd="0" presId="urn:microsoft.com/office/officeart/2005/8/layout/vList5"/>
    <dgm:cxn modelId="{050CF0DE-9C0F-4D44-98BE-DD18799369AD}" type="presParOf" srcId="{0514B2CF-64F5-46C8-B0D1-4A9CB5C5F16D}" destId="{A0AA314D-0565-47B1-8727-70A1E6DBA23F}" srcOrd="4" destOrd="0" presId="urn:microsoft.com/office/officeart/2005/8/layout/vList5"/>
    <dgm:cxn modelId="{DA50B5EE-265D-4607-BF39-440EDA374DEB}" type="presParOf" srcId="{A0AA314D-0565-47B1-8727-70A1E6DBA23F}" destId="{EB64C61A-A25B-4E63-9AFB-450783B7205C}" srcOrd="0" destOrd="0" presId="urn:microsoft.com/office/officeart/2005/8/layout/vList5"/>
    <dgm:cxn modelId="{750CA67B-086A-47C3-8833-04EA294C1529}" type="presParOf" srcId="{A0AA314D-0565-47B1-8727-70A1E6DBA23F}" destId="{636D0F3F-6ACD-49E0-BDE4-590B89F55D5F}" srcOrd="1" destOrd="0" presId="urn:microsoft.com/office/officeart/2005/8/layout/vList5"/>
    <dgm:cxn modelId="{045A9380-971B-45F9-B154-7F3D8446CEC6}" type="presParOf" srcId="{0514B2CF-64F5-46C8-B0D1-4A9CB5C5F16D}" destId="{6410EE92-8147-4933-A994-9A5175A076F8}" srcOrd="5" destOrd="0" presId="urn:microsoft.com/office/officeart/2005/8/layout/vList5"/>
    <dgm:cxn modelId="{78C280E8-3C75-4481-9180-C026A11FBE75}" type="presParOf" srcId="{0514B2CF-64F5-46C8-B0D1-4A9CB5C5F16D}" destId="{4889F50A-727E-4AD6-8E8B-FBAB8E4FE396}" srcOrd="6" destOrd="0" presId="urn:microsoft.com/office/officeart/2005/8/layout/vList5"/>
    <dgm:cxn modelId="{756F45D4-14D9-4E62-A88D-A389C757AC69}" type="presParOf" srcId="{4889F50A-727E-4AD6-8E8B-FBAB8E4FE396}" destId="{EA02B650-C4FF-43D9-9AC4-5496CA1D7457}" srcOrd="0" destOrd="0" presId="urn:microsoft.com/office/officeart/2005/8/layout/vList5"/>
    <dgm:cxn modelId="{79743CFE-9BAA-4506-8FCD-0E9E83B4D3CA}" type="presParOf" srcId="{4889F50A-727E-4AD6-8E8B-FBAB8E4FE396}" destId="{A409B56C-EFBD-4943-BE48-C74910BED4E7}" srcOrd="1" destOrd="0" presId="urn:microsoft.com/office/officeart/2005/8/layout/vList5"/>
    <dgm:cxn modelId="{77F4C1E9-DEF2-43AC-BDC8-1904D3A491E5}" type="presParOf" srcId="{0514B2CF-64F5-46C8-B0D1-4A9CB5C5F16D}" destId="{8422F6E6-2767-4844-8970-F9C3590CD43D}" srcOrd="7" destOrd="0" presId="urn:microsoft.com/office/officeart/2005/8/layout/vList5"/>
    <dgm:cxn modelId="{525F704B-5099-4639-BF8F-59911D61C79B}" type="presParOf" srcId="{0514B2CF-64F5-46C8-B0D1-4A9CB5C5F16D}" destId="{4E43297B-6795-441D-9639-DCE01A0F5AB5}" srcOrd="8" destOrd="0" presId="urn:microsoft.com/office/officeart/2005/8/layout/vList5"/>
    <dgm:cxn modelId="{CBC29123-E792-479E-B77B-4FD181586958}" type="presParOf" srcId="{4E43297B-6795-441D-9639-DCE01A0F5AB5}" destId="{DC8C0235-1D3B-4BE1-8734-84E7998218A4}" srcOrd="0" destOrd="0" presId="urn:microsoft.com/office/officeart/2005/8/layout/vList5"/>
    <dgm:cxn modelId="{CD1BA165-93CA-4326-B71F-FF0B69BDD523}" type="presParOf" srcId="{4E43297B-6795-441D-9639-DCE01A0F5AB5}" destId="{2ABEA856-BA76-4043-AA89-357A315E3261}" srcOrd="1" destOrd="0" presId="urn:microsoft.com/office/officeart/2005/8/layout/vList5"/>
    <dgm:cxn modelId="{2F989DB1-34A6-4A86-BD32-4EF9643A0578}" type="presParOf" srcId="{0514B2CF-64F5-46C8-B0D1-4A9CB5C5F16D}" destId="{9E806172-B2DA-4E09-8B63-BADFEA193176}" srcOrd="9" destOrd="0" presId="urn:microsoft.com/office/officeart/2005/8/layout/vList5"/>
    <dgm:cxn modelId="{BA75D9B8-9761-4923-843D-A1F76836533A}" type="presParOf" srcId="{0514B2CF-64F5-46C8-B0D1-4A9CB5C5F16D}" destId="{3932A4D0-1503-44DA-8866-5517C50DDB66}" srcOrd="10" destOrd="0" presId="urn:microsoft.com/office/officeart/2005/8/layout/vList5"/>
    <dgm:cxn modelId="{8E5E5C20-E83E-49C4-91ED-7B7944CEF966}" type="presParOf" srcId="{3932A4D0-1503-44DA-8866-5517C50DDB66}" destId="{D89D00D7-FBD5-4D3B-AFCB-2A6A36406855}" srcOrd="0" destOrd="0" presId="urn:microsoft.com/office/officeart/2005/8/layout/vList5"/>
    <dgm:cxn modelId="{2BBDECE1-39CC-479D-821D-00BC8E5228D6}" type="presParOf" srcId="{3932A4D0-1503-44DA-8866-5517C50DDB66}" destId="{DE7DEE14-DAB8-4ABE-B0EE-5705A25D924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A8E120-A6D8-459F-A541-534D7FA4B4CE}">
      <dsp:nvSpPr>
        <dsp:cNvPr id="0" name=""/>
        <dsp:cNvSpPr/>
      </dsp:nvSpPr>
      <dsp:spPr>
        <a:xfrm rot="5400000">
          <a:off x="7785628" y="-3445694"/>
          <a:ext cx="556665" cy="758961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chemeClr val="tx1"/>
              </a:solidFill>
            </a:rPr>
            <a:t>потребность в воспроизводстве рода</a:t>
          </a:r>
          <a:endParaRPr lang="ru-RU" sz="1400" b="1" kern="1200" dirty="0">
            <a:solidFill>
              <a:schemeClr val="tx1"/>
            </a:solidFill>
          </a:endParaRPr>
        </a:p>
      </dsp:txBody>
      <dsp:txXfrm rot="-5400000">
        <a:off x="4269156" y="97952"/>
        <a:ext cx="7562436" cy="502317"/>
      </dsp:txXfrm>
    </dsp:sp>
    <dsp:sp modelId="{9DEB7E09-1AF0-4E74-80FA-333064476478}">
      <dsp:nvSpPr>
        <dsp:cNvPr id="0" name=""/>
        <dsp:cNvSpPr/>
      </dsp:nvSpPr>
      <dsp:spPr>
        <a:xfrm>
          <a:off x="0" y="1195"/>
          <a:ext cx="4269156" cy="6958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tx1"/>
              </a:solidFill>
            </a:rPr>
            <a:t>семьи и брака </a:t>
          </a:r>
          <a:endParaRPr lang="ru-RU" sz="3500" b="1" kern="1200" dirty="0">
            <a:solidFill>
              <a:schemeClr val="tx1"/>
            </a:solidFill>
          </a:endParaRPr>
        </a:p>
      </dsp:txBody>
      <dsp:txXfrm>
        <a:off x="33968" y="35163"/>
        <a:ext cx="4201220" cy="627895"/>
      </dsp:txXfrm>
    </dsp:sp>
    <dsp:sp modelId="{669DE0EA-80DF-44DF-9BB9-05E1EEF67A17}">
      <dsp:nvSpPr>
        <dsp:cNvPr id="0" name=""/>
        <dsp:cNvSpPr/>
      </dsp:nvSpPr>
      <dsp:spPr>
        <a:xfrm rot="5400000">
          <a:off x="7785628" y="-2715071"/>
          <a:ext cx="556665" cy="7589610"/>
        </a:xfrm>
        <a:prstGeom prst="round2SameRect">
          <a:avLst/>
        </a:prstGeom>
        <a:solidFill>
          <a:schemeClr val="accent4">
            <a:tint val="40000"/>
            <a:alpha val="90000"/>
            <a:hueOff val="2302784"/>
            <a:satOff val="-12252"/>
            <a:lumOff val="-698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302784"/>
              <a:satOff val="-12252"/>
              <a:lumOff val="-69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chemeClr val="tx1"/>
              </a:solidFill>
            </a:rPr>
            <a:t>потребность в безопасности и социальном порядке</a:t>
          </a:r>
          <a:endParaRPr lang="ru-RU" sz="1400" b="1" kern="1200" dirty="0">
            <a:solidFill>
              <a:schemeClr val="tx1"/>
            </a:solidFill>
          </a:endParaRPr>
        </a:p>
      </dsp:txBody>
      <dsp:txXfrm rot="-5400000">
        <a:off x="4269156" y="828575"/>
        <a:ext cx="7562436" cy="502317"/>
      </dsp:txXfrm>
    </dsp:sp>
    <dsp:sp modelId="{518E7A20-61F3-48D7-AE9D-2EB601F56FCF}">
      <dsp:nvSpPr>
        <dsp:cNvPr id="0" name=""/>
        <dsp:cNvSpPr/>
      </dsp:nvSpPr>
      <dsp:spPr>
        <a:xfrm>
          <a:off x="0" y="731818"/>
          <a:ext cx="4269156" cy="695831"/>
        </a:xfrm>
        <a:prstGeom prst="roundRect">
          <a:avLst/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tx1"/>
              </a:solidFill>
            </a:rPr>
            <a:t>государство</a:t>
          </a:r>
          <a:endParaRPr lang="ru-RU" sz="3500" b="1" kern="1200" dirty="0">
            <a:solidFill>
              <a:schemeClr val="tx1"/>
            </a:solidFill>
          </a:endParaRPr>
        </a:p>
      </dsp:txBody>
      <dsp:txXfrm>
        <a:off x="33968" y="765786"/>
        <a:ext cx="4201220" cy="627895"/>
      </dsp:txXfrm>
    </dsp:sp>
    <dsp:sp modelId="{636D0F3F-6ACD-49E0-BDE4-590B89F55D5F}">
      <dsp:nvSpPr>
        <dsp:cNvPr id="0" name=""/>
        <dsp:cNvSpPr/>
      </dsp:nvSpPr>
      <dsp:spPr>
        <a:xfrm rot="5400000">
          <a:off x="7785628" y="-1984448"/>
          <a:ext cx="556665" cy="7589610"/>
        </a:xfrm>
        <a:prstGeom prst="round2SameRect">
          <a:avLst/>
        </a:prstGeom>
        <a:solidFill>
          <a:schemeClr val="accent4">
            <a:tint val="40000"/>
            <a:alpha val="90000"/>
            <a:hueOff val="4605567"/>
            <a:satOff val="-24504"/>
            <a:lumOff val="-139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605567"/>
              <a:satOff val="-24504"/>
              <a:lumOff val="-13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chemeClr val="tx1"/>
              </a:solidFill>
            </a:rPr>
            <a:t>потребность в средствах существования </a:t>
          </a:r>
          <a:endParaRPr lang="ru-RU" sz="1400" b="1" kern="1200" dirty="0">
            <a:solidFill>
              <a:schemeClr val="tx1"/>
            </a:solidFill>
          </a:endParaRPr>
        </a:p>
      </dsp:txBody>
      <dsp:txXfrm rot="-5400000">
        <a:off x="4269156" y="1559198"/>
        <a:ext cx="7562436" cy="502317"/>
      </dsp:txXfrm>
    </dsp:sp>
    <dsp:sp modelId="{EB64C61A-A25B-4E63-9AFB-450783B7205C}">
      <dsp:nvSpPr>
        <dsp:cNvPr id="0" name=""/>
        <dsp:cNvSpPr/>
      </dsp:nvSpPr>
      <dsp:spPr>
        <a:xfrm>
          <a:off x="0" y="1462441"/>
          <a:ext cx="4269156" cy="695831"/>
        </a:xfrm>
        <a:prstGeom prst="roundRect">
          <a:avLst/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tx1"/>
              </a:solidFill>
            </a:rPr>
            <a:t>производство</a:t>
          </a:r>
          <a:endParaRPr lang="ru-RU" sz="3500" b="1" kern="1200" dirty="0">
            <a:solidFill>
              <a:schemeClr val="tx1"/>
            </a:solidFill>
          </a:endParaRPr>
        </a:p>
      </dsp:txBody>
      <dsp:txXfrm>
        <a:off x="33968" y="1496409"/>
        <a:ext cx="4201220" cy="627895"/>
      </dsp:txXfrm>
    </dsp:sp>
    <dsp:sp modelId="{A409B56C-EFBD-4943-BE48-C74910BED4E7}">
      <dsp:nvSpPr>
        <dsp:cNvPr id="0" name=""/>
        <dsp:cNvSpPr/>
      </dsp:nvSpPr>
      <dsp:spPr>
        <a:xfrm rot="5400000">
          <a:off x="7785628" y="-1253824"/>
          <a:ext cx="556665" cy="7589610"/>
        </a:xfrm>
        <a:prstGeom prst="round2SameRect">
          <a:avLst/>
        </a:prstGeom>
        <a:solidFill>
          <a:schemeClr val="accent4">
            <a:tint val="40000"/>
            <a:alpha val="90000"/>
            <a:hueOff val="6908351"/>
            <a:satOff val="-36757"/>
            <a:lumOff val="-2094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6908351"/>
              <a:satOff val="-36757"/>
              <a:lumOff val="-20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b="1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chemeClr val="tx1"/>
              </a:solidFill>
            </a:rPr>
            <a:t>потребность в получении и систематизации новых знаний</a:t>
          </a:r>
          <a:endParaRPr lang="ru-RU" sz="1400" b="1" kern="1200" dirty="0">
            <a:solidFill>
              <a:schemeClr val="tx1"/>
            </a:solidFill>
          </a:endParaRPr>
        </a:p>
      </dsp:txBody>
      <dsp:txXfrm rot="-5400000">
        <a:off x="4269156" y="2289822"/>
        <a:ext cx="7562436" cy="502317"/>
      </dsp:txXfrm>
    </dsp:sp>
    <dsp:sp modelId="{EA02B650-C4FF-43D9-9AC4-5496CA1D7457}">
      <dsp:nvSpPr>
        <dsp:cNvPr id="0" name=""/>
        <dsp:cNvSpPr/>
      </dsp:nvSpPr>
      <dsp:spPr>
        <a:xfrm>
          <a:off x="0" y="2193064"/>
          <a:ext cx="4269156" cy="695831"/>
        </a:xfrm>
        <a:prstGeom prst="roundRect">
          <a:avLst/>
        </a:prstGeom>
        <a:solidFill>
          <a:schemeClr val="accent4">
            <a:hueOff val="6237415"/>
            <a:satOff val="-28781"/>
            <a:lumOff val="1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tx1"/>
              </a:solidFill>
            </a:rPr>
            <a:t>наука</a:t>
          </a:r>
          <a:endParaRPr lang="ru-RU" sz="3500" b="1" kern="1200" dirty="0">
            <a:solidFill>
              <a:schemeClr val="tx1"/>
            </a:solidFill>
          </a:endParaRPr>
        </a:p>
      </dsp:txBody>
      <dsp:txXfrm>
        <a:off x="33968" y="2227032"/>
        <a:ext cx="4201220" cy="627895"/>
      </dsp:txXfrm>
    </dsp:sp>
    <dsp:sp modelId="{2ABEA856-BA76-4043-AA89-357A315E3261}">
      <dsp:nvSpPr>
        <dsp:cNvPr id="0" name=""/>
        <dsp:cNvSpPr/>
      </dsp:nvSpPr>
      <dsp:spPr>
        <a:xfrm rot="5400000">
          <a:off x="7785628" y="-523201"/>
          <a:ext cx="556665" cy="7589610"/>
        </a:xfrm>
        <a:prstGeom prst="round2SameRect">
          <a:avLst/>
        </a:prstGeom>
        <a:solidFill>
          <a:schemeClr val="accent4">
            <a:tint val="40000"/>
            <a:alpha val="90000"/>
            <a:hueOff val="9211134"/>
            <a:satOff val="-49009"/>
            <a:lumOff val="-279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9211134"/>
              <a:satOff val="-49009"/>
              <a:lumOff val="-27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b="1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chemeClr val="tx1"/>
              </a:solidFill>
            </a:rPr>
            <a:t>потребность в обучении нового поколения, подготовке кадров</a:t>
          </a:r>
          <a:endParaRPr lang="ru-RU" sz="1400" b="1" kern="1200" dirty="0">
            <a:solidFill>
              <a:schemeClr val="tx1"/>
            </a:solidFill>
          </a:endParaRPr>
        </a:p>
      </dsp:txBody>
      <dsp:txXfrm rot="-5400000">
        <a:off x="4269156" y="3020445"/>
        <a:ext cx="7562436" cy="502317"/>
      </dsp:txXfrm>
    </dsp:sp>
    <dsp:sp modelId="{DC8C0235-1D3B-4BE1-8734-84E7998218A4}">
      <dsp:nvSpPr>
        <dsp:cNvPr id="0" name=""/>
        <dsp:cNvSpPr/>
      </dsp:nvSpPr>
      <dsp:spPr>
        <a:xfrm>
          <a:off x="0" y="2923688"/>
          <a:ext cx="4269156" cy="695831"/>
        </a:xfrm>
        <a:prstGeom prst="roundRect">
          <a:avLst/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tx1"/>
              </a:solidFill>
            </a:rPr>
            <a:t>образование</a:t>
          </a:r>
          <a:endParaRPr lang="ru-RU" sz="3500" b="1" kern="1200" dirty="0">
            <a:solidFill>
              <a:schemeClr val="tx1"/>
            </a:solidFill>
          </a:endParaRPr>
        </a:p>
      </dsp:txBody>
      <dsp:txXfrm>
        <a:off x="33968" y="2957656"/>
        <a:ext cx="4201220" cy="627895"/>
      </dsp:txXfrm>
    </dsp:sp>
    <dsp:sp modelId="{DE7DEE14-DAB8-4ABE-B0EE-5705A25D924C}">
      <dsp:nvSpPr>
        <dsp:cNvPr id="0" name=""/>
        <dsp:cNvSpPr/>
      </dsp:nvSpPr>
      <dsp:spPr>
        <a:xfrm rot="5400000">
          <a:off x="7785628" y="207421"/>
          <a:ext cx="556665" cy="7589610"/>
        </a:xfrm>
        <a:prstGeom prst="round2Same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b="1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chemeClr val="tx1"/>
              </a:solidFill>
            </a:rPr>
            <a:t>потребность в решении духовных проблем смысла жизни</a:t>
          </a:r>
          <a:endParaRPr lang="ru-RU" sz="1400" b="1" kern="1200" dirty="0">
            <a:solidFill>
              <a:schemeClr val="tx1"/>
            </a:solidFill>
          </a:endParaRPr>
        </a:p>
      </dsp:txBody>
      <dsp:txXfrm rot="-5400000">
        <a:off x="4269156" y="3751067"/>
        <a:ext cx="7562436" cy="502317"/>
      </dsp:txXfrm>
    </dsp:sp>
    <dsp:sp modelId="{D89D00D7-FBD5-4D3B-AFCB-2A6A36406855}">
      <dsp:nvSpPr>
        <dsp:cNvPr id="0" name=""/>
        <dsp:cNvSpPr/>
      </dsp:nvSpPr>
      <dsp:spPr>
        <a:xfrm>
          <a:off x="0" y="3654311"/>
          <a:ext cx="4269156" cy="695831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tx1"/>
              </a:solidFill>
            </a:rPr>
            <a:t>религия</a:t>
          </a:r>
          <a:endParaRPr lang="ru-RU" sz="3500" b="1" kern="1200" dirty="0">
            <a:solidFill>
              <a:schemeClr val="tx1"/>
            </a:solidFill>
          </a:endParaRPr>
        </a:p>
      </dsp:txBody>
      <dsp:txXfrm>
        <a:off x="33968" y="3688279"/>
        <a:ext cx="4201220" cy="627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17CB-0FBE-42A6-BCE6-D7C17108A366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DFFD-78CC-4D4C-91E2-71E557105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909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17CB-0FBE-42A6-BCE6-D7C17108A366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DFFD-78CC-4D4C-91E2-71E557105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207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17CB-0FBE-42A6-BCE6-D7C17108A366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DFFD-78CC-4D4C-91E2-71E557105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76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17CB-0FBE-42A6-BCE6-D7C17108A366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DFFD-78CC-4D4C-91E2-71E557105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30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17CB-0FBE-42A6-BCE6-D7C17108A366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DFFD-78CC-4D4C-91E2-71E557105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43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17CB-0FBE-42A6-BCE6-D7C17108A366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DFFD-78CC-4D4C-91E2-71E557105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51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17CB-0FBE-42A6-BCE6-D7C17108A366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DFFD-78CC-4D4C-91E2-71E557105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73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17CB-0FBE-42A6-BCE6-D7C17108A366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DFFD-78CC-4D4C-91E2-71E557105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42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17CB-0FBE-42A6-BCE6-D7C17108A366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DFFD-78CC-4D4C-91E2-71E557105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36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17CB-0FBE-42A6-BCE6-D7C17108A366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DFFD-78CC-4D4C-91E2-71E557105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971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17CB-0FBE-42A6-BCE6-D7C17108A366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DFFD-78CC-4D4C-91E2-71E557105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885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F17CB-0FBE-42A6-BCE6-D7C17108A366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0DFFD-78CC-4D4C-91E2-71E557105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568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b="1" dirty="0" smtClean="0"/>
              <a:t>1.9 Социальные институты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Социальный институт </a:t>
            </a:r>
            <a:r>
              <a:rPr lang="ru-RU" dirty="0" smtClean="0"/>
              <a:t>– исторически сложившаяся устойчивая форма организации совместной деятельности людей, направленной на удовлетворение базовых потребностей человека и общества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74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5201" t="37612" r="3550" b="19204"/>
          <a:stretch/>
        </p:blipFill>
        <p:spPr>
          <a:xfrm>
            <a:off x="70270" y="928046"/>
            <a:ext cx="12121730" cy="414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405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Основные социальные институты</a:t>
            </a:r>
            <a:br>
              <a:rPr lang="ru-RU" b="1" dirty="0" smtClean="0"/>
            </a:b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6085113"/>
              </p:ext>
            </p:extLst>
          </p:nvPr>
        </p:nvGraphicFramePr>
        <p:xfrm>
          <a:off x="333232" y="2016693"/>
          <a:ext cx="1185876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5198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682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Установите соответствие между главными социальными институтами и сферами жизни общества: к каждой позиции, данной в первом столбце, подберите соответствующую позицию из второго столбца.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1568557"/>
              </p:ext>
            </p:extLst>
          </p:nvPr>
        </p:nvGraphicFramePr>
        <p:xfrm>
          <a:off x="2105734" y="2949278"/>
          <a:ext cx="7543232" cy="4666172"/>
        </p:xfrm>
        <a:graphic>
          <a:graphicData uri="http://schemas.openxmlformats.org/drawingml/2006/table">
            <a:tbl>
              <a:tblPr/>
              <a:tblGrid>
                <a:gridCol w="3545319"/>
                <a:gridCol w="452594"/>
                <a:gridCol w="3545319"/>
              </a:tblGrid>
              <a:tr h="15898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ГЛАВНЫЕ СОЦИАЛЬНЫЕ ИНСТИТУТЫ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</a:rPr>
                        <a:t> 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</a:rPr>
                        <a:t>СФЕРЫ ЖИЗНИ ОБЩЕСТВА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76370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А) государство</a:t>
                      </a:r>
                    </a:p>
                    <a:p>
                      <a:pPr algn="l" fontAlgn="t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Б) религия</a:t>
                      </a:r>
                    </a:p>
                    <a:p>
                      <a:pPr algn="l" fontAlgn="t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В) образование</a:t>
                      </a:r>
                    </a:p>
                    <a:p>
                      <a:pPr algn="l" fontAlgn="t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Г) производство</a:t>
                      </a:r>
                    </a:p>
                    <a:p>
                      <a:pPr algn="l" fontAlgn="t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Д) семья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 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1) экономика</a:t>
                      </a:r>
                    </a:p>
                    <a:p>
                      <a:pPr algn="l" fontAlgn="t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2) политика</a:t>
                      </a:r>
                    </a:p>
                    <a:p>
                      <a:pPr algn="l" fontAlgn="t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3) духовная культура</a:t>
                      </a:r>
                    </a:p>
                    <a:p>
                      <a:pPr algn="l" fontAlgn="t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4) социальные отношения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165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Используя обществоведческие знания, составьте сложный план, позволяющий раскрыть по существу тему «Социальные институты». План должен содержать не менее трех пунктов, из которых два или более детализированы в подпунктах.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7258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8490"/>
            <a:ext cx="10515600" cy="6018662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1. Понятие социального института.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2. Характеристики социального института: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а) возникает на основе совместной деятельности больших масс людей;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б) осуществляемая им деятельность направлена на удовлетворение фундаментальных потребностей общества;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в) осуществляемая им деятельность регулируется нормами, традициями, обычаями;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г) является устойчивой формой организации деятельности;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д) складывается исторически.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3. Основные социальные институты: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а) институт семьи и брака;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б) политические институты (государство, партии и др.);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в) экономические институты (производство, обмен и др.);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г) институты науки, образования и культуры;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д) институт религии.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4. Функции социальных институтов: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а) удовлетворение социальных потребностей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б) регулятивная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В) социализирующая и др.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5. Дисфункции социальных институтов.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49740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301</Words>
  <Application>Microsoft Office PowerPoint</Application>
  <PresentationFormat>Широкоэкранный</PresentationFormat>
  <Paragraphs>48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Тема Office</vt:lpstr>
      <vt:lpstr>1.9 Социальные институты</vt:lpstr>
      <vt:lpstr>Презентация PowerPoint</vt:lpstr>
      <vt:lpstr>Основные социальные институты </vt:lpstr>
      <vt:lpstr>Установите соответствие между главными социальными институтами и сферами жизни общества: к каждой позиции, данной в первом столбце, подберите соответствующую позицию из второго столбца.  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</cp:revision>
  <dcterms:created xsi:type="dcterms:W3CDTF">2021-10-16T14:45:12Z</dcterms:created>
  <dcterms:modified xsi:type="dcterms:W3CDTF">2021-10-16T15:02:18Z</dcterms:modified>
</cp:coreProperties>
</file>