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viewProps" Target="view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40089C-B2D3-7A4B-871F-A0A2F56CC4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EF0A4C7-4260-2B4C-932A-C4F6CD137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611BA6-49CD-214D-BC83-943421F8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51043B-D271-1144-B87B-2D4FACED2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4B3072-8E17-9D4F-A25C-E387B0B6F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55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B0FD6-998D-F043-A524-0EC4F4B09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9F4510C-603C-C74C-ACDE-5063F34AB7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4BBBA3-2323-7D4C-A401-6F1CAD0C9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FCD6DE-9403-BA43-9159-4A1F2F72C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B7D28B-167A-F644-9A29-6813DA2C2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47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7B763BC-354E-4448-A1F9-927BC37627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5B13B6-011B-9B4A-8B8F-2332D0B16E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5F1C6F-8A7E-4C46-A754-5E12041CF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88DA4B-31B3-0F4E-9FFF-5E02E5579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BDED2F-60CB-C94D-8F3D-FDB12C549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29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DDE84C-82D0-EB4A-A6C1-6F6C38C8E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EC4606-1365-B24D-9309-F0E41EB0C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CC6A2B-5FC1-944B-954A-8804D54E4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ECA4C8-63D5-7747-9D6B-87CC4550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253462-4CA9-7F4B-B7BD-7744E8124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53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1B37BD-04A0-A442-BD02-552A64B0B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297C3F-8344-6D44-9295-CC6EC831FC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EB60D3-7F47-6D48-9C9B-0D518B16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D593FF-3323-0A41-A2CD-1FF948CA5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8E558B-508C-4F47-87B4-FD8DFA4F1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91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D0497A-0D92-9940-8239-32B885D92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2C0340-F345-0E49-AAC4-305F0D7F8B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E72D5E3-22B4-164D-9CD1-C0880C588E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9BE5C1-3734-E34D-939F-7FA8319BB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AF1FE3-3897-6B40-819E-791F3E3F4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9B4467-0BF1-3D4F-B32A-BB2F040FA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834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D101E7-8F6C-A744-860A-2C6051555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1527F3-0621-7246-894D-0CA8101C0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5403D6F-B8DA-8744-956A-F85A22332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29540B-1906-1C42-A552-62FA6CDD77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A93F9B7-991D-B546-9F33-972C5E33DB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4016084-B31A-B348-B6D6-1CF90D621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FD00538-5922-264E-91C1-7521A64C0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6713A44-82D4-0E4E-941E-652404137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054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1A9143-E73D-BC41-98FC-12668BBB8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5986737-BFE2-C740-A2CB-F829C3A82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4E275C2-F3F7-9645-96B3-D9B467993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50904E6-D8AF-314A-A651-F24379F66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655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44EBF68-5485-C74D-8528-F4BF2CB8B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81F2BEB-61EB-6E46-B916-937753F2D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BAD5022-E63C-174D-B5DD-FC5F70C81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44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7F1F2F-8752-0942-B848-FCA7D71D2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F6C774-E5B5-C240-BFCF-0A724D4AA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F3C0A18-F467-444B-B477-4DA13588F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C1E6DB8-778C-FB4E-898E-ED258816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9092C90-657A-5244-87BB-EA5B30F09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768FC2-11D6-9A4F-A4F4-C9D023780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957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2FB013-4B93-984C-9531-7D3AF5A33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7B6BB57-99FD-DB45-879B-B34A6DC950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B17E3A-1CA2-854E-AAE1-A8D31DB73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4AF9FFE-D37C-B544-8460-73955E5CE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034D7AC-11F2-C64D-A978-C5298F100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C602C38-70A3-4343-8F28-538062C3C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64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902B92-91E6-3648-B10B-4CDABC2D8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D7B53C-57F9-E44E-AA87-EF828E6D6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39C10A-BD79-F140-9AF8-3B0221E612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3AB32-576F-1C42-9573-32F6CA2DD65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2DC15F-495D-944F-92FD-F0E74621CC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DC10E6-F216-5547-93A9-811C88ABD2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C3022-04F6-C64F-88F9-CBF8C2F40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74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48DAB3-5849-5441-A4C4-83DD49853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060656" cy="3687763"/>
          </a:xfrm>
        </p:spPr>
        <p:txBody>
          <a:bodyPr>
            <a:normAutofit/>
          </a:bodyPr>
          <a:lstStyle/>
          <a:p>
            <a:r>
              <a:rPr lang="ru-RU" sz="4800"/>
              <a:t>Презентация по развитию речи</a:t>
            </a:r>
            <a:br>
              <a:rPr lang="ru-RU"/>
            </a:br>
            <a:r>
              <a:rPr lang="ru-RU"/>
              <a:t> </a:t>
            </a:r>
            <a:r>
              <a:rPr lang="ru-RU" sz="4800"/>
              <a:t>на тему «Транспорт»</a:t>
            </a:r>
            <a:br>
              <a:rPr lang="ru-RU" sz="4800"/>
            </a:br>
            <a:r>
              <a:rPr lang="ru-RU" sz="4800"/>
              <a:t>в 1-й младшей группе </a:t>
            </a:r>
          </a:p>
        </p:txBody>
      </p:sp>
    </p:spTree>
    <p:extLst>
      <p:ext uri="{BB962C8B-B14F-4D97-AF65-F5344CB8AC3E}">
        <p14:creationId xmlns:p14="http://schemas.microsoft.com/office/powerpoint/2010/main" val="1719966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C7724E1-33A7-DF4D-B303-C32A9D20C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" y="0"/>
            <a:ext cx="103227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64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D807950-A6CA-5946-823F-E232D74DE6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13" y="0"/>
            <a:ext cx="10191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917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FBC9FBA-8CB8-F842-972D-8C482548F5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" y="0"/>
            <a:ext cx="10382250" cy="685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95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E262D04-D805-2B4B-B94B-D6133CEFD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56" y="-33695"/>
            <a:ext cx="10453688" cy="692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411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D13DD25-F728-B74D-BF36-76AD2BB28B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953" y="0"/>
            <a:ext cx="9894094" cy="684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20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131DB29-CD06-2240-8BDB-788C07C215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719" y="64908"/>
            <a:ext cx="9870281" cy="672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97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1BB10F9-F21F-9D4A-AA4A-C1682387AD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56" y="0"/>
            <a:ext cx="10072688" cy="684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972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2F71846-A9C5-EE48-B2CE-58B02F79B4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38" y="131808"/>
            <a:ext cx="9763124" cy="659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275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09FA31E-5561-B24A-9DF7-877FFE6903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203" y="65933"/>
            <a:ext cx="9703594" cy="672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26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C796581-0635-894E-86A1-83F4AF685D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438" y="47674"/>
            <a:ext cx="9251156" cy="676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816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002DC3BB-5228-E84E-A357-138964591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12" y="0"/>
            <a:ext cx="10620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3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AFAD2C1-3F42-AF44-98FE-08C3C7D818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953" y="58213"/>
            <a:ext cx="10060781" cy="674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2219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AB3B80A-54B1-8744-B0FE-9CFC1649FF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843" y="33758"/>
            <a:ext cx="9358313" cy="679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5931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F0908C0-04F4-1A40-AB44-F4EA698B3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36" y="13686"/>
            <a:ext cx="10245328" cy="683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265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C18F7899-4ADB-B043-AAA4-1C35D004F6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765" y="-25754"/>
            <a:ext cx="9084469" cy="688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611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BE184A6-6650-8646-B7C5-2D2E95D409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32" y="0"/>
            <a:ext cx="10894219" cy="678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255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1432CAD-C6BF-594B-87BB-16E6CB5B11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8" y="0"/>
            <a:ext cx="919162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716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3D12096-8EC5-ED49-B9FD-571CC9F2D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538" y="-294"/>
            <a:ext cx="9820924" cy="685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760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0E70DDC-F07C-5F4B-91F7-76DA80ACBA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346" y="1"/>
            <a:ext cx="938530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809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7014CD6-E111-3E42-A9C1-E310DD2CEC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84" y="0"/>
            <a:ext cx="10524632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218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9ED13AA-3C61-2C43-A1DA-83940D3CB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34" y="0"/>
            <a:ext cx="10346532" cy="669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371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C828199-DAB8-F04A-AC7B-A84E02B6B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593" y="0"/>
            <a:ext cx="10310813" cy="685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92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23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по развитию речи  на тему «Транспорт» в 1-й младшей группе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развитию речи  на тему «Транспорт» в 1-й младшей группе </dc:title>
  <dc:creator>gulmagomedovv05@mail.ru</dc:creator>
  <cp:lastModifiedBy>gulmagomedovv05@mail.ru</cp:lastModifiedBy>
  <cp:revision>1</cp:revision>
  <dcterms:created xsi:type="dcterms:W3CDTF">2022-02-16T18:21:38Z</dcterms:created>
  <dcterms:modified xsi:type="dcterms:W3CDTF">2022-02-16T19:10:06Z</dcterms:modified>
</cp:coreProperties>
</file>