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803862-751B-4EC0-9EDD-0D4F7D93E7C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3A4D27-77F5-4F83-851B-690A347042E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Бурятский народный костюм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389120"/>
          </a:xfrm>
        </p:spPr>
        <p:txBody>
          <a:bodyPr/>
          <a:lstStyle/>
          <a:p>
            <a:r>
              <a:rPr lang="ru-RU" dirty="0" smtClean="0"/>
              <a:t>Национальный костюм — значительная область традиционной культуры бурят. Традиционная одежда бурят была максимально приспособлена к особенностям ведения хозяйства в  тяжелых климатических условиях  Сибири. Бурятский национальный костюм – это часть многовековой культуры бурятского народа. В нем отражаются его культура, эстетика, гордость и дух.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68"/>
          <a:stretch/>
        </p:blipFill>
        <p:spPr bwMode="auto">
          <a:xfrm>
            <a:off x="4286248" y="3506680"/>
            <a:ext cx="4643470" cy="3052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4543428" cy="5181616"/>
          </a:xfrm>
        </p:spPr>
        <p:txBody>
          <a:bodyPr>
            <a:normAutofit/>
          </a:bodyPr>
          <a:lstStyle/>
          <a:p>
            <a:r>
              <a:rPr lang="ru-RU" dirty="0" smtClean="0"/>
              <a:t>Изготовлением бурятской одежды занимались как женщины, так и мужчины. От портного требовалось много знаний и умений – он был художником и вышивальщиком, клеил и стегал, занимался выделкой шкур, знал орнамент, цвета… Целое искусство!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927596"/>
            <a:ext cx="3136128" cy="471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214282" y="785794"/>
            <a:ext cx="3957638" cy="54626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Традиционная мужская одежда бурят была двух видов: </a:t>
            </a:r>
            <a:r>
              <a:rPr lang="ru-RU" sz="2000" dirty="0" err="1" smtClean="0"/>
              <a:t>дэгэл</a:t>
            </a:r>
            <a:r>
              <a:rPr lang="ru-RU" sz="2000" dirty="0" smtClean="0"/>
              <a:t> (зимний халат) и </a:t>
            </a:r>
            <a:r>
              <a:rPr lang="ru-RU" sz="2000" dirty="0" err="1" smtClean="0"/>
              <a:t>тэрлиг</a:t>
            </a:r>
            <a:r>
              <a:rPr lang="ru-RU" sz="2000" dirty="0" smtClean="0"/>
              <a:t> (летний). Верхняя одежда была, как правило, </a:t>
            </a:r>
            <a:r>
              <a:rPr lang="ru-RU" sz="2000" dirty="0" err="1" smtClean="0"/>
              <a:t>прямоспинной</a:t>
            </a:r>
            <a:r>
              <a:rPr lang="ru-RU" sz="2000" dirty="0" smtClean="0"/>
              <a:t>. Зимняя одежда шилась из овчины и окантовывалась бархатом и другими тканями. Повседневный </a:t>
            </a:r>
            <a:r>
              <a:rPr lang="ru-RU" sz="2000" dirty="0" err="1" smtClean="0"/>
              <a:t>дэгэл</a:t>
            </a:r>
            <a:r>
              <a:rPr lang="ru-RU" sz="2000" dirty="0" smtClean="0"/>
              <a:t> покрывался хлопчатобумажной тканью, а праздничный – шелком, бархатом и т.п. </a:t>
            </a:r>
            <a:r>
              <a:rPr lang="ru-RU" sz="2000" dirty="0" err="1" smtClean="0"/>
              <a:t>Дэгэл</a:t>
            </a:r>
            <a:r>
              <a:rPr lang="ru-RU" sz="2000" dirty="0" smtClean="0"/>
              <a:t> шили из голубой (синей) ткани, редко он был коричневого, темно-зеленого или бордового цветов. Обязательным элементом мужского халата был пояс.</a:t>
            </a:r>
            <a:endParaRPr lang="ru-RU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2633667" cy="568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55578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357166"/>
            <a:ext cx="2743200" cy="589123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Женская одежда соответствовала возрасту, семейному положению. Например, девочки носили длинные </a:t>
            </a:r>
            <a:r>
              <a:rPr lang="ru-RU" sz="2000" dirty="0" err="1" smtClean="0"/>
              <a:t>тэрлиги</a:t>
            </a:r>
            <a:r>
              <a:rPr lang="ru-RU" sz="2000" dirty="0" smtClean="0"/>
              <a:t> или </a:t>
            </a:r>
            <a:r>
              <a:rPr lang="ru-RU" sz="2000" dirty="0" err="1" smtClean="0"/>
              <a:t>дэгэлэ</a:t>
            </a:r>
            <a:r>
              <a:rPr lang="ru-RU" sz="2000" dirty="0" smtClean="0"/>
              <a:t> и подпоясывались поясами. Лет в 15 в переходном возрасте менялась прическа у девочек, менялось и платье. Свадебный наряд </a:t>
            </a:r>
            <a:r>
              <a:rPr lang="ru-RU" sz="2000" dirty="0" err="1" smtClean="0"/>
              <a:t>дэгэлэй</a:t>
            </a:r>
            <a:r>
              <a:rPr lang="ru-RU" sz="2000" dirty="0" smtClean="0"/>
              <a:t> одевался поверх платья. Шили его из парчи или сукна.</a:t>
            </a:r>
            <a:endParaRPr lang="ru-RU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57166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500306"/>
            <a:ext cx="248602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51" r="-1715" b="-1"/>
          <a:stretch/>
        </p:blipFill>
        <p:spPr bwMode="auto">
          <a:xfrm>
            <a:off x="539552" y="188640"/>
            <a:ext cx="4848453" cy="561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  <a:softEdge rad="317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060848"/>
            <a:ext cx="2364122" cy="239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143240" y="1214422"/>
            <a:ext cx="2571768" cy="4929222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Обратите внимание на головной убор бурят, он называется – </a:t>
            </a:r>
            <a:r>
              <a:rPr lang="ru-RU" sz="3200" i="1" dirty="0" err="1" smtClean="0"/>
              <a:t>малгай</a:t>
            </a:r>
            <a:r>
              <a:rPr lang="ru-RU" sz="3200" dirty="0" smtClean="0"/>
              <a:t>, как он украшен.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3071834" cy="352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208" y="3412494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642918"/>
            <a:ext cx="3000396" cy="1928826"/>
          </a:xfrm>
        </p:spPr>
        <p:txBody>
          <a:bodyPr/>
          <a:lstStyle/>
          <a:p>
            <a:r>
              <a:rPr lang="ru-RU" sz="3200" dirty="0" smtClean="0"/>
              <a:t>Обувь у бурят называется </a:t>
            </a:r>
            <a:r>
              <a:rPr lang="ru-RU" sz="3200" i="1" dirty="0" err="1" smtClean="0"/>
              <a:t>гутул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87" t="2094" r="7478" b="6865"/>
          <a:stretch/>
        </p:blipFill>
        <p:spPr bwMode="auto">
          <a:xfrm>
            <a:off x="4953739" y="790113"/>
            <a:ext cx="3116063" cy="329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8" t="9625" r="9904" b="4540"/>
          <a:stretch/>
        </p:blipFill>
        <p:spPr bwMode="auto">
          <a:xfrm>
            <a:off x="878889" y="2823099"/>
            <a:ext cx="3391270" cy="351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500570"/>
            <a:ext cx="20148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243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Бурятский народный костюм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Бурятский народный костюм</dc:title>
  <dc:creator>ErmolinOlga</dc:creator>
  <cp:lastModifiedBy>OEM</cp:lastModifiedBy>
  <cp:revision>21</cp:revision>
  <dcterms:created xsi:type="dcterms:W3CDTF">2011-12-01T12:26:22Z</dcterms:created>
  <dcterms:modified xsi:type="dcterms:W3CDTF">2022-02-16T03:39:23Z</dcterms:modified>
</cp:coreProperties>
</file>