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7" r:id="rId3"/>
    <p:sldId id="265" r:id="rId4"/>
    <p:sldId id="26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BA11D"/>
    <a:srgbClr val="E1A0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24" autoAdjust="0"/>
  </p:normalViewPr>
  <p:slideViewPr>
    <p:cSldViewPr>
      <p:cViewPr>
        <p:scale>
          <a:sx n="60" d="100"/>
          <a:sy n="60" d="100"/>
        </p:scale>
        <p:origin x="-902" y="-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5B1967-8CFD-415D-93A5-65646FC073EC}" type="datetimeFigureOut">
              <a:rPr lang="ru-RU" smtClean="0"/>
              <a:t>16.02.2022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6B2F0-41BB-495D-A189-8FD4E630263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3097008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5B1967-8CFD-415D-93A5-65646FC073EC}" type="datetimeFigureOut">
              <a:rPr lang="ru-RU" smtClean="0"/>
              <a:t>16.02.2022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6B2F0-41BB-495D-A189-8FD4E630263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73614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5B1967-8CFD-415D-93A5-65646FC073EC}" type="datetimeFigureOut">
              <a:rPr lang="ru-RU" smtClean="0"/>
              <a:t>16.02.2022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6B2F0-41BB-495D-A189-8FD4E630263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9996297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5B1967-8CFD-415D-93A5-65646FC073EC}" type="datetimeFigureOut">
              <a:rPr lang="ru-RU" smtClean="0"/>
              <a:t>16.02.2022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6B2F0-41BB-495D-A189-8FD4E630263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463926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5B1967-8CFD-415D-93A5-65646FC073EC}" type="datetimeFigureOut">
              <a:rPr lang="ru-RU" smtClean="0"/>
              <a:t>16.02.2022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6B2F0-41BB-495D-A189-8FD4E630263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6302890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5B1967-8CFD-415D-93A5-65646FC073EC}" type="datetimeFigureOut">
              <a:rPr lang="ru-RU" smtClean="0"/>
              <a:t>16.02.2022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6B2F0-41BB-495D-A189-8FD4E630263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1454197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5B1967-8CFD-415D-93A5-65646FC073EC}" type="datetimeFigureOut">
              <a:rPr lang="ru-RU" smtClean="0"/>
              <a:t>16.02.2022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6B2F0-41BB-495D-A189-8FD4E630263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2062159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5B1967-8CFD-415D-93A5-65646FC073EC}" type="datetimeFigureOut">
              <a:rPr lang="ru-RU" smtClean="0"/>
              <a:t>16.02.2022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6B2F0-41BB-495D-A189-8FD4E630263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95212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5B1967-8CFD-415D-93A5-65646FC073EC}" type="datetimeFigureOut">
              <a:rPr lang="ru-RU" smtClean="0"/>
              <a:t>16.02.2022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6B2F0-41BB-495D-A189-8FD4E630263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9502878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5B1967-8CFD-415D-93A5-65646FC073EC}" type="datetimeFigureOut">
              <a:rPr lang="ru-RU" smtClean="0"/>
              <a:t>16.02.2022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6B2F0-41BB-495D-A189-8FD4E630263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4383497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5B1967-8CFD-415D-93A5-65646FC073EC}" type="datetimeFigureOut">
              <a:rPr lang="ru-RU" smtClean="0"/>
              <a:t>16.02.2022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6B2F0-41BB-495D-A189-8FD4E630263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3218170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C55B1967-8CFD-415D-93A5-65646FC073EC}" type="datetimeFigureOut">
              <a:rPr lang="ru-RU" smtClean="0"/>
              <a:t>16.02.2022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DF66B2F0-41BB-495D-A189-8FD4E630263E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1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\Pictures\Без-имени-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388424" cy="73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6505" y="3501008"/>
            <a:ext cx="86162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Дни недели в цветах радуги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122367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8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680" y="116632"/>
            <a:ext cx="6717432" cy="990600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Суббота</a:t>
            </a:r>
            <a:endParaRPr lang="ru-RU" sz="96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6552728" cy="493776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Предпоследний брат СУББОТА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Не выходит на работу.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Шалопай и озорник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Он работать не привык.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 него другой талант -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Он поэт и музыкант,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Да не столяр и не плотник,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Путешественник, охотник.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 descr="C:\Users\1\Pictures\75374424_smurf19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6455" y="4509120"/>
            <a:ext cx="3337545" cy="211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80312" y="-99392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158407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8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Воскресенье</a:t>
            </a:r>
            <a:endParaRPr lang="ru-RU" sz="96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19200"/>
            <a:ext cx="7776864" cy="493776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 гости ходит ВОСКРЕСЕНЬЕ,</a:t>
            </a:r>
          </a:p>
          <a:p>
            <a:pPr marL="0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Очень любит угощение.</a:t>
            </a:r>
          </a:p>
          <a:p>
            <a:pPr marL="0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Это самый младший брат,</a:t>
            </a:r>
          </a:p>
          <a:p>
            <a:pPr marL="0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К Вам зайти он будет рад.</a:t>
            </a:r>
          </a:p>
          <a:p>
            <a:pPr marL="0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Семь их ровно посмотри.</a:t>
            </a:r>
          </a:p>
          <a:p>
            <a:pPr marL="0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Всех запомнил? Повтори.</a:t>
            </a:r>
          </a:p>
        </p:txBody>
      </p:sp>
      <p:pic>
        <p:nvPicPr>
          <p:cNvPr id="9218" name="Picture 2" descr="C:\Users\1\Pictures\1341941646_sirinler_14552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3348" y="4556454"/>
            <a:ext cx="2320652" cy="232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72400" y="-99392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223405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>
                <a:lumMod val="0"/>
                <a:lumOff val="10000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1"/>
          </a:xfrm>
        </p:spPr>
        <p:txBody>
          <a:bodyPr/>
          <a:lstStyle/>
          <a:p>
            <a:pPr marL="0" lvl="0" indent="0" algn="ctr" fontAlgn="auto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None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Государственное бюджетное дошкольное образовательное учреждение детский сад №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60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«Гнёздышко» компенсирующего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вида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Фрунзенского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района </a:t>
            </a:r>
          </a:p>
          <a:p>
            <a:pPr marL="0" lvl="0" indent="0" algn="ctr" fontAlgn="auto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Санкт-Петербурга</a:t>
            </a:r>
          </a:p>
          <a:p>
            <a:pPr marL="0" lvl="0" indent="0" algn="ctr" fontAlgn="auto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None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ctr" fontAlgn="auto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Автор проекта- воспитатель </a:t>
            </a:r>
          </a:p>
          <a:p>
            <a:pPr marL="0" lvl="0" indent="0" algn="ctr" fontAlgn="auto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Ледяева Е.Ю.</a:t>
            </a:r>
          </a:p>
          <a:p>
            <a:pPr marL="0" lvl="0" indent="0" algn="ctr" fontAlgn="auto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None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231767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>
                <a:lumMod val="0"/>
                <a:lumOff val="10000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00" y="260648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Закрепить у детей знание дней недели и умение называть их последовательность.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Области: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Художественная литература.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Познание.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Художественное творчество.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416233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1\Pictures\omw-TFaDZWs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3726" y="-60526"/>
            <a:ext cx="9238204" cy="688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1\Pictures\1342285240-61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562360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15806" y="121409"/>
            <a:ext cx="3898672" cy="6524863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Вот неделька, в ней семь дней.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Поскорей знакомься с ней.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Первый день по всем неделькам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Назовется ПОНЕДЕЛЬНИК.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ВТОРНИК - это день второй,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Он стоит перед средой.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Серединочка СРЕДА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Третьим днем всегда была.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 ЧЕТВЕРГ, четвертый день,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Шапку носит набекрень.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Пятый – ПЯТНИЦА - сестрица,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Очень модная девица.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 в СУББОТУ, день шестой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Отдыхаем всей гурьбой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последний, ВОСКРЕСЕНЬЕ,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Назначаем днем веселья.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85226" y="90872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42161" y="1485361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7236" y="184482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98848" y="234888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6630" y="280338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84384" y="328498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9459" y="3680547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2965703"/>
            <a:ext cx="32594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7 дней в недели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7 цветов у радуги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763763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>
                <a:lumMod val="0"/>
                <a:lumOff val="10000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Pictures\002979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7824" y="1293679"/>
            <a:ext cx="5696773" cy="5696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7718189">
            <a:off x="4737247" y="2476482"/>
            <a:ext cx="1307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Вторник</a:t>
            </a:r>
          </a:p>
        </p:txBody>
      </p:sp>
      <p:sp>
        <p:nvSpPr>
          <p:cNvPr id="6" name="TextBox 5"/>
          <p:cNvSpPr txBox="1"/>
          <p:nvPr/>
        </p:nvSpPr>
        <p:spPr>
          <a:xfrm rot="20581982">
            <a:off x="5862012" y="3324122"/>
            <a:ext cx="969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549552">
            <a:off x="5503145" y="4548744"/>
            <a:ext cx="1216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Четверг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4318348" y="5463004"/>
            <a:ext cx="1314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Пятница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9478890">
            <a:off x="2995090" y="5005884"/>
            <a:ext cx="127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Суббота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540389">
            <a:off x="2407114" y="3593481"/>
            <a:ext cx="1853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Воскресенье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3266630">
            <a:off x="3078326" y="2554378"/>
            <a:ext cx="1926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Понедельник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8010" y="3192738"/>
            <a:ext cx="1329936" cy="1329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5740" y="5185949"/>
            <a:ext cx="1004688" cy="165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7167" y="2247384"/>
            <a:ext cx="1424471" cy="148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5437" y="5236716"/>
            <a:ext cx="1905019" cy="1208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6666" y="4306755"/>
            <a:ext cx="1447770" cy="1628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6394" y="1026125"/>
            <a:ext cx="1681189" cy="1681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2917" y="1209134"/>
            <a:ext cx="929953" cy="1528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4333856" y="3703004"/>
            <a:ext cx="910967" cy="878124"/>
          </a:xfrm>
          <a:prstGeom prst="ellipse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33602"/>
            <a:ext cx="8640959" cy="1075531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5400" dirty="0" smtClean="0"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Times New Roman" pitchFamily="18" charset="0"/>
                <a:cs typeface="Times New Roman" pitchFamily="18" charset="0"/>
              </a:rPr>
              <a:t>Цветик-семицветик</a:t>
            </a:r>
            <a:endParaRPr lang="ru-RU" sz="5400" dirty="0"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path path="circle">
                  <a:fillToRect l="50000" t="50000" r="50000" b="50000"/>
                </a:path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515404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7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906" y="1326252"/>
            <a:ext cx="7931224" cy="361491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Старший братец понедельник</a:t>
            </a:r>
          </a:p>
          <a:p>
            <a:pPr marL="0" indent="0">
              <a:buNone/>
            </a:pP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Работяга, не бездельник.</a:t>
            </a:r>
          </a:p>
          <a:p>
            <a:pPr marL="0" indent="0">
              <a:buNone/>
            </a:pP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неделю открывает</a:t>
            </a:r>
          </a:p>
          <a:p>
            <a:pPr marL="0" indent="0">
              <a:buNone/>
            </a:pP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Всех трудиться заставляет.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-243408"/>
            <a:ext cx="76400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Понедельник</a:t>
            </a:r>
            <a:endParaRPr lang="ru-RU" sz="96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 descr="C:\Users\1\Pictures\clip-art-smurfs-16139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4293096"/>
            <a:ext cx="145732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44408" y="-243408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100913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A1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0065" y="1254244"/>
            <a:ext cx="7859216" cy="364996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ВТОРНИК следует за братом</a:t>
            </a:r>
          </a:p>
          <a:p>
            <a:pPr marL="0" indent="0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У него идей богато,</a:t>
            </a:r>
          </a:p>
          <a:p>
            <a:pPr marL="0" indent="0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Он за все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берется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смело</a:t>
            </a:r>
          </a:p>
          <a:p>
            <a:pPr marL="0" indent="0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И работа закипела.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-315416"/>
            <a:ext cx="502393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Вторник</a:t>
            </a:r>
            <a:endParaRPr lang="ru-RU" sz="96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Pictures\1341941568_hand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861048"/>
            <a:ext cx="2841104" cy="284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04610" y="-311385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973693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7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Среда</a:t>
            </a:r>
            <a:endParaRPr lang="ru-RU" sz="9600" dirty="0">
              <a:ln w="12700">
                <a:solidFill>
                  <a:schemeClr val="tx1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20034"/>
            <a:ext cx="6912768" cy="3744416"/>
          </a:xfrm>
          <a:solidFill>
            <a:srgbClr val="FFCC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indent="0">
              <a:buNone/>
            </a:pP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Вот и средняя сестрица</a:t>
            </a:r>
          </a:p>
          <a:p>
            <a:pPr marL="0" indent="0">
              <a:buNone/>
            </a:pP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пристало ей лениться,</a:t>
            </a:r>
          </a:p>
          <a:p>
            <a:pPr marL="0" indent="0">
              <a:buNone/>
            </a:pP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зовут её СРЕДА,</a:t>
            </a:r>
          </a:p>
          <a:p>
            <a:pPr marL="0" indent="0">
              <a:buNone/>
            </a:pP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Мастерица хоть куда.</a:t>
            </a:r>
          </a:p>
          <a:p>
            <a:endParaRPr lang="ru-RU" dirty="0"/>
          </a:p>
        </p:txBody>
      </p:sp>
      <p:pic>
        <p:nvPicPr>
          <p:cNvPr id="5122" name="Picture 2" descr="C:\Users\1\Pictures\75374483_smurf3__1_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095373"/>
            <a:ext cx="2627784" cy="275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61304" y="0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42269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Четверг</a:t>
            </a:r>
            <a:endParaRPr lang="ru-RU" sz="96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7344816" cy="364996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Брат ЧЕТВЕРГ и так и сяк,</a:t>
            </a:r>
          </a:p>
          <a:p>
            <a:pPr marL="0" indent="0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Он мечтательный чудак</a:t>
            </a:r>
          </a:p>
          <a:p>
            <a:pPr marL="0" indent="0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Повернул к концу недели</a:t>
            </a:r>
          </a:p>
          <a:p>
            <a:pPr marL="0" indent="0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И тянулся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еле-еле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6146" name="Picture 2" descr="C:\Users\1\Pictures\1341941638_somurtkan-siri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8533" y="3618456"/>
            <a:ext cx="2905125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68344" y="0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196578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6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950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Пятница</a:t>
            </a:r>
            <a:endParaRPr lang="ru-RU" sz="96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196752"/>
            <a:ext cx="7571184" cy="36499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ПЯТНИЦА - сестра сумела</a:t>
            </a:r>
          </a:p>
          <a:p>
            <a:pPr marL="0" indent="0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Побыстрей закончить дело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Если делаешь успехи,</a:t>
            </a:r>
          </a:p>
          <a:p>
            <a:pPr marL="0" indent="0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Время есть и для потехи.</a:t>
            </a:r>
          </a:p>
          <a:p>
            <a:endParaRPr lang="ru-RU" dirty="0"/>
          </a:p>
        </p:txBody>
      </p:sp>
      <p:pic>
        <p:nvPicPr>
          <p:cNvPr id="7170" name="Picture 2" descr="C:\Users\1\Pictures\1341941639_-smurfs-clipart-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455418"/>
            <a:ext cx="1482084" cy="244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13867" y="-315416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765155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Тема10</Template>
  <TotalTime>472</TotalTime>
  <Words>256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Тема10</vt:lpstr>
      <vt:lpstr>Презентация PowerPoint</vt:lpstr>
      <vt:lpstr>Цель: Закрепить у детей знание дней недели и умение называть их последовательность. </vt:lpstr>
      <vt:lpstr>Презентация PowerPoint</vt:lpstr>
      <vt:lpstr>Презентация PowerPoint</vt:lpstr>
      <vt:lpstr>Презентация PowerPoint</vt:lpstr>
      <vt:lpstr>Презентация PowerPoint</vt:lpstr>
      <vt:lpstr>Среда</vt:lpstr>
      <vt:lpstr>Четверг</vt:lpstr>
      <vt:lpstr>Пятница</vt:lpstr>
      <vt:lpstr>Суббота</vt:lpstr>
      <vt:lpstr>Воскресенье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пользователь</cp:lastModifiedBy>
  <cp:revision>39</cp:revision>
  <dcterms:created xsi:type="dcterms:W3CDTF">2013-02-14T14:06:12Z</dcterms:created>
  <dcterms:modified xsi:type="dcterms:W3CDTF">2022-02-16T11:52:42Z</dcterms:modified>
</cp:coreProperties>
</file>