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6" r:id="rId1"/>
  </p:sldMasterIdLst>
  <p:sldIdLst>
    <p:sldId id="272" r:id="rId2"/>
    <p:sldId id="274" r:id="rId3"/>
    <p:sldId id="273" r:id="rId4"/>
    <p:sldId id="275" r:id="rId5"/>
    <p:sldId id="276" r:id="rId6"/>
    <p:sldId id="285" r:id="rId7"/>
    <p:sldId id="286" r:id="rId8"/>
    <p:sldId id="287" r:id="rId9"/>
    <p:sldId id="288" r:id="rId10"/>
    <p:sldId id="277" r:id="rId11"/>
    <p:sldId id="278" r:id="rId12"/>
    <p:sldId id="279" r:id="rId13"/>
    <p:sldId id="280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6600"/>
    <a:srgbClr val="99CCFF"/>
    <a:srgbClr val="DDDDDD"/>
    <a:srgbClr val="000066"/>
    <a:srgbClr val="FFFF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76" d="100"/>
          <a:sy n="76" d="100"/>
        </p:scale>
        <p:origin x="108" y="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4733BC-2EF7-4A38-93FF-58D97AD527F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547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507DF5-0DBD-430E-A9B7-4799DE481D2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82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150E3-F0BE-4395-A484-6E7B4E1B036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424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A15E7-EED5-4F91-B054-F2EA53F5069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189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74418-E002-4619-96BC-0647FA7DF6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107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C9257-FA99-4BB0-BB68-D6223B627C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429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69348-21D1-4ED3-8234-1E448AFD41E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0456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83CF3-12AF-4066-BB3E-F1923E5FFFC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6068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6C8653-5DDF-4E0B-8BE7-7FCA9610C55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7433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1C41A3-9D85-4ADD-B3F9-F7282D695DC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877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C44E7E-3699-4108-A690-46FA385A5A8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360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7C1589-FA10-44EF-BA28-27A0F0216E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3651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140968"/>
            <a:ext cx="5400600" cy="1983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«Дошколята в мире экономики»</a:t>
            </a:r>
          </a:p>
          <a:p>
            <a:pPr algn="ctr"/>
            <a:r>
              <a:rPr lang="ru-RU" dirty="0" smtClean="0"/>
              <a:t>Старшая группа «Утята»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260648"/>
            <a:ext cx="5544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№54 «Золушка»»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4208" y="3501008"/>
            <a:ext cx="2376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</a:t>
            </a:r>
          </a:p>
          <a:p>
            <a:pPr algn="r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Кипрова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А.В.</a:t>
            </a: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Бурнышева А.В.</a:t>
            </a: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93" y="1055164"/>
            <a:ext cx="2869974" cy="21524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571958"/>
            <a:ext cx="2825148" cy="211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07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332656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Рисование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«Кем я буду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?»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5" y="692696"/>
            <a:ext cx="3325178" cy="44335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751630"/>
            <a:ext cx="3347863" cy="25108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281391"/>
            <a:ext cx="2504204" cy="333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74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7824" y="260648"/>
            <a:ext cx="2259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«Деньги будущего»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9301" y="692696"/>
            <a:ext cx="2259401" cy="30125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2427734" cy="32369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81"/>
          <a:stretch/>
        </p:blipFill>
        <p:spPr>
          <a:xfrm>
            <a:off x="5749280" y="404664"/>
            <a:ext cx="2445659" cy="22903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28076" y="3715248"/>
            <a:ext cx="4631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Конструирование из бумаги «Копилка»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9245" y="4084580"/>
            <a:ext cx="3653614" cy="27118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178" y="4000505"/>
            <a:ext cx="1982402" cy="2643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94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2937" y="97351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Сюжетно-ролевые и дидактические игры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5"/>
          <a:stretch/>
        </p:blipFill>
        <p:spPr>
          <a:xfrm>
            <a:off x="3448334" y="3603438"/>
            <a:ext cx="2870584" cy="30963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766" y="908720"/>
            <a:ext cx="2490741" cy="33209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13" y="527631"/>
            <a:ext cx="3419872" cy="25649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3212976"/>
            <a:ext cx="2754793" cy="34551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8166" y="466683"/>
            <a:ext cx="2305208" cy="29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070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332656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выставка-экскурс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«История денег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935723"/>
            <a:ext cx="3576397" cy="26822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76872"/>
            <a:ext cx="4716016" cy="353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516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Центр финансовой грамотности «</a:t>
            </a: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</a:rPr>
              <a:t>Монеточка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692695"/>
            <a:ext cx="3312368" cy="25922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068" y="2795328"/>
            <a:ext cx="3227851" cy="24208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23" y="675656"/>
            <a:ext cx="2257983" cy="30106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49"/>
          <a:stretch/>
        </p:blipFill>
        <p:spPr>
          <a:xfrm>
            <a:off x="316520" y="3861048"/>
            <a:ext cx="2078413" cy="26897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5138" y="4725144"/>
            <a:ext cx="3933724" cy="201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78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04664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Работа с родителями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12" y="3801262"/>
            <a:ext cx="2193708" cy="29249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55"/>
          <a:stretch/>
        </p:blipFill>
        <p:spPr>
          <a:xfrm>
            <a:off x="5837486" y="473047"/>
            <a:ext cx="2803238" cy="30243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6226" y="3831192"/>
            <a:ext cx="1946093" cy="28950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4069" y="888701"/>
            <a:ext cx="2094741" cy="27929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383" y="269601"/>
            <a:ext cx="1488366" cy="322778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6" r="-96"/>
          <a:stretch/>
        </p:blipFill>
        <p:spPr>
          <a:xfrm>
            <a:off x="2987824" y="3831192"/>
            <a:ext cx="1746546" cy="277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15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7488832" cy="5037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75"/>
              </a:spcBef>
              <a:spcAft>
                <a:spcPts val="375"/>
              </a:spcAft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Ожидаемые результаты:</a:t>
            </a:r>
            <a:endParaRPr lang="ru-RU" dirty="0">
              <a:solidFill>
                <a:srgbClr val="7030A0"/>
              </a:solidFill>
            </a:endParaRPr>
          </a:p>
          <a:p>
            <a:pPr algn="just"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Ожидаемые результаты: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 algn="just">
              <a:spcBef>
                <a:spcPts val="225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дети понимают и ценят окружающий предметный мир. Уважают людей, умеющих хорошо трудиться и честно зарабатывать деньги;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осознают на доступном им уровне взаимосвязь понятий «труд – продукт – деньги» и то, что стоимость продукта зависит от его качества;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признают авторитетными качества человека – хозяина: бережливость, расчётливость, экономность, трудолюбие, благородство, честность. Ведут себя правильно в реальных жизненных ситуациях.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контролируют свои потребности в соответствии с возрастом.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 algn="just">
              <a:spcBef>
                <a:spcPts val="225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родители получают дополнительные знания по воспитанию финансовой грамотности детей и начинают взаимодействовать с детьми в сфере личных финансов.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педагоги получат педагогический опыт взаимодействия с семьями воспитанников по формированию основ финансовой грамотности дошкольников.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6356953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7030A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000450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260648"/>
            <a:ext cx="7920880" cy="471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75"/>
              </a:spcBef>
              <a:spcAft>
                <a:spcPts val="375"/>
              </a:spcAft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проекта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indent="450215" algn="just">
              <a:spcBef>
                <a:spcPts val="375"/>
              </a:spcBef>
              <a:spcAft>
                <a:spcPts val="375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Дети рано включаются в экономическую составляющую жизни семьи: знакомятся с деньгами, рекламой, ходят с родителями за покупками в магазин, овладевая, таким образом, первичными экономическими знаниями, пока еще на житейском уровне.</a:t>
            </a:r>
            <a:endParaRPr lang="ru-RU" sz="1600" dirty="0"/>
          </a:p>
          <a:p>
            <a:pPr indent="450215" algn="just">
              <a:spcBef>
                <a:spcPts val="375"/>
              </a:spcBef>
              <a:spcAft>
                <a:spcPts val="375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 сожалению, в дошкольных учреждениях обучению вопросам финансовой грамотности уделяется мало внимания, грамотное отношение к собственным деньгам и опыт пользования финансовыми продуктами в дошкольном возрасте ограничивается использованием в игровой деятельности аналогов купюр и банковских карт.</a:t>
            </a:r>
            <a:endParaRPr lang="ru-RU" sz="1600" dirty="0"/>
          </a:p>
          <a:p>
            <a:pPr indent="450215" algn="just">
              <a:spcBef>
                <a:spcPts val="375"/>
              </a:spcBef>
              <a:spcAft>
                <a:spcPts val="375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Человек, уверенный в своем финансовом будущем, чувствует себя гораздо спокойнее, планируя свое будущее, поэтому и следует знакомить дошкольников с навыками грамотного пользования средствами, которые они будут зарабатывать во взрослой самостоятельной жизни.</a:t>
            </a:r>
            <a:endParaRPr lang="ru-RU" sz="1600" dirty="0"/>
          </a:p>
          <a:p>
            <a:pPr algn="just">
              <a:spcBef>
                <a:spcPts val="375"/>
              </a:spcBef>
              <a:spcAft>
                <a:spcPts val="375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детства детям нужно прививать чувство ответственности и долга во всех сферах жизни, в том числе и финансовой, это поможет им в будущем держать себя в рамках имеющихся средств и аккуратно вести свой бюджет. Главное не забывать, что на первый план ставится формирование нравственных понятий: честности, обязательности, умения подчинять свои желания возможностям, законопослушности, взаимопомощи и пр.</a:t>
            </a:r>
            <a:endParaRPr lang="ru-RU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5219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4624"/>
            <a:ext cx="9036496" cy="6304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8310" algn="just">
              <a:spcBef>
                <a:spcPts val="375"/>
              </a:spcBef>
              <a:spcAft>
                <a:spcPts val="375"/>
              </a:spcAft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основ финансовой грамотности у дошкольников через знакомство с простыми экономическими понятиями в ходе познавательно-игровой деятельности.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 indent="448310" algn="just">
              <a:spcBef>
                <a:spcPts val="225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адачи: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 indent="448310" algn="just">
              <a:spcBef>
                <a:spcPts val="225"/>
              </a:spcBef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-формировать финансовую грамотность, навыки сбережения и трат для создания максимальных возможностей в своей жизни через организацию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бесед «Профессии моих родителей», «Что важнее денег?», о рекламе и ее значении; НОД «Почему взрослые работают?»;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 indent="448310" algn="just">
              <a:spcBef>
                <a:spcPts val="225"/>
              </a:spcBef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-развивать детскую инициативу и самостоятельность, позитивное и благоприятное восприятия себя как личности через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участие детей в творческой деятельности рисование «Кем я буду?», «Деньги будущего», активное участие в сюжетно-ролевых играх и других мероприятиях проекта;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 indent="448310" algn="just">
              <a:spcBef>
                <a:spcPts val="225"/>
              </a:spcBef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-формировать основы экономической культуры у дошкольников через знакомство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детей с художественной литературой и мультфильмами по теме проекта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СОД «Юные финансисты»,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выставку-экскурс «История денег»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8890" indent="448310" algn="just">
              <a:spcBef>
                <a:spcPts val="225"/>
              </a:spcBef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-активизировать познавательную деятельность, развивающую основы экономики, посредством разнообразных видов детской деятельности (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дидактические игры,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лэпбуки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игра-викторина «Мы ребята деловые!» и др.);</a:t>
            </a:r>
          </a:p>
          <a:p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привлечь родителей к проектной деятельности через рекомендации по проведению бесед, анкетирование, консультации, знакомство родителей с практиками «Самостоятельная покупка», «Совместная покупка», «Мини-банк», участие в </a:t>
            </a:r>
            <a:r>
              <a:rPr lang="ru-RU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квест</a:t>
            </a: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-игре «Путешествие в страну финансов</a:t>
            </a:r>
            <a:r>
              <a:rPr lang="ru-RU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dirty="0">
              <a:solidFill>
                <a:srgbClr val="7030A0"/>
              </a:solidFill>
            </a:endParaRPr>
          </a:p>
          <a:p>
            <a:pPr indent="450215" algn="just">
              <a:spcBef>
                <a:spcPts val="375"/>
              </a:spcBef>
              <a:spcAft>
                <a:spcPts val="375"/>
              </a:spcAft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Участники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проекта: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дети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старшей группы «Утята», родители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воспитатели.</a:t>
            </a:r>
            <a:endParaRPr lang="ru-RU" dirty="0"/>
          </a:p>
          <a:p>
            <a:pPr marL="9525" indent="450215" algn="just">
              <a:spcBef>
                <a:spcPts val="225"/>
              </a:spcBef>
              <a:spcAft>
                <a:spcPts val="0"/>
              </a:spcAft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Тип проекта: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информационно-познавательный, краткосрочный, групповой.</a:t>
            </a:r>
            <a:endParaRPr lang="ru-RU" dirty="0"/>
          </a:p>
          <a:p>
            <a:pPr marL="8890" indent="448310" algn="just">
              <a:spcBef>
                <a:spcPts val="225"/>
              </a:spcBef>
              <a:spcAft>
                <a:spcPts val="0"/>
              </a:spcAft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Сроки реализации проекта: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18 января-11 февраля 2022гг.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50491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ходе беседы, с помощью метода «трех вопросов» детьми были определены: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Детская проблема: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как стать богатым, когда вырастешь?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Детские задачи: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ответить на вопросы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что такое деньги?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откуда берутся деньги?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почему платят деньгами?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как устроиться на работу?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что было, когда не было денег?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573016"/>
            <a:ext cx="6171432" cy="224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847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04664"/>
            <a:ext cx="828092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spcBef>
                <a:spcPts val="375"/>
              </a:spcBef>
              <a:spcAft>
                <a:spcPts val="375"/>
              </a:spcAft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Этапы проекта:</a:t>
            </a:r>
            <a:endParaRPr lang="ru-RU" dirty="0">
              <a:solidFill>
                <a:srgbClr val="7030A0"/>
              </a:solidFill>
            </a:endParaRPr>
          </a:p>
          <a:p>
            <a:pPr indent="448310" algn="just">
              <a:spcBef>
                <a:spcPts val="375"/>
              </a:spcBef>
              <a:spcAft>
                <a:spcPts val="375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1этап – Организационный: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448310" algn="just">
              <a:spcBef>
                <a:spcPts val="225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справочной, методической, энциклопедической литературы, сбор материала необходимого для реализации цели проекта. Информирование родителей о планировании работы с детьми по проекту «Дошколята в мире экономики». Подбор художественной литературы для детей по выбранной тематике. Подбор необходимого оборудования и пособий для практического обогащения проекта.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8310" algn="just">
              <a:spcBef>
                <a:spcPts val="375"/>
              </a:spcBef>
              <a:spcAft>
                <a:spcPts val="375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этап – Практический: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реализация проектных мероприятий в форме совместной деятельности воспитателя с детьми, детей с родителями. Это использование раздаточного материала в соответствии с темой проекта, изготовление пособий для занятий и атрибутов для игр; чтение художественной литературы, просмотр мультфильмов, презентаций, беседы, организация мини выставки с экскурсией, дидактические игры, художественное творчество, решение проблемных ситуаций, сюжетно-ролевые игры, игровые ситуации, продуктивная деятельность.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 indent="448310" algn="just">
              <a:spcBef>
                <a:spcPts val="225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этап – Заключительный: Подведение итогов реализации проекта в форме СОД «Юные финансисты».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467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451396"/>
              </p:ext>
            </p:extLst>
          </p:nvPr>
        </p:nvGraphicFramePr>
        <p:xfrm>
          <a:off x="251520" y="476672"/>
          <a:ext cx="8640960" cy="6182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6224"/>
                <a:gridCol w="1368152"/>
                <a:gridCol w="3348481"/>
                <a:gridCol w="1908103"/>
              </a:tblGrid>
              <a:tr h="29113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</a:p>
                  </a:txBody>
                  <a:tcPr marL="37801" marR="378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</a:p>
                  </a:txBody>
                  <a:tcPr marL="37801" marR="378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</a:t>
                      </a:r>
                    </a:p>
                  </a:txBody>
                  <a:tcPr marL="37801" marR="378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Планируемый результат</a:t>
                      </a:r>
                    </a:p>
                  </a:txBody>
                  <a:tcPr marL="37801" marR="37801" marT="0" marB="0"/>
                </a:tc>
              </a:tr>
              <a:tr h="570272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 мире профессий»</a:t>
                      </a:r>
                    </a:p>
                  </a:txBody>
                  <a:tcPr marL="37801" marR="378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понятиями: труд, работа, продукт труда, товар, услуга.</a:t>
                      </a:r>
                    </a:p>
                  </a:txBody>
                  <a:tcPr marL="37801" marR="378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«Профессии моих родителей»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Рисование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«Кем я буду, когда вырасту?»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и обсуждение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басни И.А. Крылова «Стрекоза и муравей».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Знакомство с пословицами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 труде: «Терпение и труд все перетрут», «Дело мастера боится», «Без работы день годом кажется», «Какие труды, такие и плоды», «Без труда не выловишь и рыбку из пруда».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Просмотр и обсуждение мультфильма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Уроки тетушки Совы «Работа и зарплата» (раздел «Азбука денег»).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Дидактические игры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«Кто как работает?», «Услуги и товары».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НОД «Почему взрослые работают?»;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с родителями: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анкетирование «Трудовое воспитание дошкольников»;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- рассказ детям о своей профессии (Кем работают? Что делают на работе? Почему выбрали эту профессию?).</a:t>
                      </a: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01" marR="3780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Понимание ребенком, что труд – это хорошо, сидеть без дела плохо. На протяжении всей жизни необходимо трудиться. Результатом трудовой деятельности может быть достижение поставленной цели (например, научились играть на музыкальном инструменте, шить и т.д.), товар или услуга.</a:t>
                      </a:r>
                    </a:p>
                  </a:txBody>
                  <a:tcPr marL="37801" marR="37801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15616" y="-609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Рабочий план проекта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76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78474"/>
              </p:ext>
            </p:extLst>
          </p:nvPr>
        </p:nvGraphicFramePr>
        <p:xfrm>
          <a:off x="683568" y="196552"/>
          <a:ext cx="8280920" cy="64007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4038"/>
                <a:gridCol w="1710076"/>
                <a:gridCol w="2721966"/>
                <a:gridCol w="1924840"/>
              </a:tblGrid>
              <a:tr h="6400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«Что такое деньги и зачем они нужны?»</a:t>
                      </a:r>
                    </a:p>
                  </a:txBody>
                  <a:tcPr marL="39961" marR="3996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понятиями: деньги, монета, купюра, доход, заработная плата.</a:t>
                      </a:r>
                    </a:p>
                  </a:txBody>
                  <a:tcPr marL="39961" marR="3996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Чтение и обсуждение</a:t>
                      </a:r>
                      <a:r>
                        <a:rPr lang="ru-RU" sz="14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сказки К.И. Чуковского «Муха- цокотуха». </a:t>
                      </a:r>
                      <a:r>
                        <a:rPr lang="ru-RU" sz="14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Проблемный вопрос:</a:t>
                      </a:r>
                      <a:r>
                        <a:rPr lang="ru-RU" sz="14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 как бы вы поступили на месте мухи? Чтение сказки на современный лад.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Знакомство с пословицами и поговорками:</a:t>
                      </a:r>
                      <a:r>
                        <a:rPr lang="ru-RU" sz="14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«Время - деньги», «Без копейки рубля нет», «Без хозяина деньги - черепки», «Деньги к деньгам льнут».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Просмотр и обсуждение мультфильма</a:t>
                      </a:r>
                      <a:r>
                        <a:rPr lang="ru-RU" sz="14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«Сказка о монетках»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Художественно-эстетическая деятельность</a:t>
                      </a:r>
                      <a:r>
                        <a:rPr lang="ru-RU" sz="14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«Деньги будущего».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Выставка – экскурс</a:t>
                      </a:r>
                      <a:r>
                        <a:rPr lang="ru-RU" sz="14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«История денег» (выступления детей).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Игра-викторина «Мы ребята деловые!»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Дидактические игры</a:t>
                      </a:r>
                      <a:r>
                        <a:rPr lang="ru-RU" sz="14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«Размен», «Груша - яблоко».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Работа с родителями: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- познакомить родителей с познакомить с практиками «Совместная покупка» и «Самостоятельная покупка».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9961" marR="3996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понимают, что заработать деньги можно только трудом. Тратить деньги необходимо только с пользой, относиться к ним бережливо. Деньги – мера оценки труда (вознаграждение за проделанную работу). Дети знакомы с видами денег.</a:t>
                      </a:r>
                    </a:p>
                  </a:txBody>
                  <a:tcPr marL="39961" marR="3996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030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365972"/>
              </p:ext>
            </p:extLst>
          </p:nvPr>
        </p:nvGraphicFramePr>
        <p:xfrm>
          <a:off x="611560" y="260648"/>
          <a:ext cx="8064896" cy="62646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3845"/>
                <a:gridCol w="1665466"/>
                <a:gridCol w="2650957"/>
                <a:gridCol w="1874628"/>
              </a:tblGrid>
              <a:tr h="62646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«Зачем нужна реклама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?»</a:t>
                      </a:r>
                    </a:p>
                  </a:txBody>
                  <a:tcPr marL="55946" marR="5594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понятием «реклама», целью рекламы, формами и способами размещения.</a:t>
                      </a:r>
                    </a:p>
                  </a:txBody>
                  <a:tcPr marL="55946" marR="5594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Беседы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 рекламе, запомнившейся детям.</a:t>
                      </a:r>
                      <a:endParaRPr lang="ru-RU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и обсуждение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сказки </a:t>
                      </a:r>
                      <a:r>
                        <a:rPr lang="ru-RU" sz="1600" b="0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С.В.Михалков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«Как старик корову продавал», экономическая сказка «Кот Васька и пес Барбос».</a:t>
                      </a:r>
                      <a:endParaRPr lang="ru-RU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Творческая игра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«Сочиняем рекламу».</a:t>
                      </a:r>
                      <a:endParaRPr lang="ru-RU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Дидактическая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игра «Хочу и надо».</a:t>
                      </a:r>
                      <a:endParaRPr lang="ru-RU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Сюжетно-ролевые игры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«Торговый центр», «Аптека».</a:t>
                      </a:r>
                      <a:endParaRPr lang="ru-RU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Просмотр мультфильма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«Осторожно деньги!».</a:t>
                      </a:r>
                      <a:endParaRPr lang="ru-RU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с родителями: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консультация «Дети и деньги».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знают, что такое реклама и как она влияет на человека. Учатся отличать собственные потребности от навязанных рекламой.</a:t>
                      </a:r>
                    </a:p>
                  </a:txBody>
                  <a:tcPr marL="55946" marR="5594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149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316212"/>
              </p:ext>
            </p:extLst>
          </p:nvPr>
        </p:nvGraphicFramePr>
        <p:xfrm>
          <a:off x="539551" y="404664"/>
          <a:ext cx="8280920" cy="6195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4036"/>
                <a:gridCol w="1710077"/>
                <a:gridCol w="2721966"/>
                <a:gridCol w="1924841"/>
              </a:tblGrid>
              <a:tr h="61950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Семейный бюджет. Полезные привычки</a:t>
                      </a:r>
                    </a:p>
                  </a:txBody>
                  <a:tcPr marL="51802" marR="51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понятиями: семейный бюджет, личный бюджет, домашнее хозяйство, сбережения, копилка, кошелек, потребность, капризы, желание, возможность.</a:t>
                      </a:r>
                    </a:p>
                  </a:txBody>
                  <a:tcPr marL="51802" marR="51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«Юные финансисты»</a:t>
                      </a:r>
                      <a:endParaRPr lang="ru-RU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Просмотр  и обсуждение мультфильма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Азбука денег тетушки Совы «Семейный бюджет».</a:t>
                      </a:r>
                      <a:endParaRPr lang="ru-RU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Чтение экономической сказки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«Домашнее хозяйство».</a:t>
                      </a:r>
                      <a:endParaRPr lang="ru-RU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Дидактические игры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«Что важнее?», «Чей труд важнее», «Нужные покупки».</a:t>
                      </a:r>
                      <a:endParaRPr lang="ru-RU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Беседа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«Что важнее денег?».</a:t>
                      </a:r>
                      <a:endParaRPr lang="ru-RU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u="sng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Работа с родителями: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участие в </a:t>
                      </a:r>
                      <a:r>
                        <a:rPr lang="ru-RU" sz="1600" b="0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квест</a:t>
                      </a: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-игре «Путешествие в страну финансов»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802" marR="518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знают разницу между ведением личного и семейного бюджета. Понимают важность ведения домашнего хозяйства. Дети понимают зачем надо копить и сберегать, как можно копить. Дети учатся различать разницу между желаниями и потребностями, учатся задавать себе вопрос и оценивать: действительно ли ему нужна эта вещь, игрушка и т.д., есть ли возможность это купить.</a:t>
                      </a:r>
                    </a:p>
                  </a:txBody>
                  <a:tcPr marL="51802" marR="5180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4063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950</TotalTime>
  <Words>1111</Words>
  <Application>Microsoft Office PowerPoint</Application>
  <PresentationFormat>Экран (4:3)</PresentationFormat>
  <Paragraphs>102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уже звенит звонок Начинается урок Хозяйка подземных богатств В свое царство зовет сегодня нас.</dc:title>
  <dc:creator>галя</dc:creator>
  <cp:lastModifiedBy>Санчес</cp:lastModifiedBy>
  <cp:revision>66</cp:revision>
  <dcterms:created xsi:type="dcterms:W3CDTF">2003-01-01T01:05:17Z</dcterms:created>
  <dcterms:modified xsi:type="dcterms:W3CDTF">2022-02-16T09:13:52Z</dcterms:modified>
</cp:coreProperties>
</file>