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60" r:id="rId3"/>
    <p:sldId id="259" r:id="rId4"/>
    <p:sldId id="261" r:id="rId5"/>
    <p:sldId id="263" r:id="rId6"/>
    <p:sldId id="264" r:id="rId7"/>
    <p:sldId id="265" r:id="rId8"/>
    <p:sldId id="267" r:id="rId9"/>
    <p:sldId id="266" r:id="rId10"/>
    <p:sldId id="268" r:id="rId11"/>
    <p:sldId id="269" r:id="rId12"/>
    <p:sldId id="270" r:id="rId13"/>
    <p:sldId id="271" r:id="rId14"/>
    <p:sldId id="272" r:id="rId15"/>
    <p:sldId id="274" r:id="rId16"/>
    <p:sldId id="273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DB25F-8271-4D44-B9DD-4BAA824E3912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45CB3-EF27-4DCB-8EA2-5C6B069DF7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5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45CB3-EF27-4DCB-8EA2-5C6B069DF7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Куршская коса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45CB3-EF27-4DCB-8EA2-5C6B069DF73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Маяк в Балтийске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45CB3-EF27-4DCB-8EA2-5C6B069DF73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kenigsberg.net/photo/kainingrad/0002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nigsberg.net/photo/kainingrad/0002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Россия</a:t>
            </a:r>
            <a:endParaRPr lang="ru-RU" dirty="0"/>
          </a:p>
        </p:txBody>
      </p:sp>
      <p:pic>
        <p:nvPicPr>
          <p:cNvPr id="1026" name="Picture 2" descr="http://www.pjatkova.ru/tvorch/image060.jpg"/>
          <p:cNvPicPr>
            <a:picLocks noChangeAspect="1" noChangeArrowheads="1"/>
          </p:cNvPicPr>
          <p:nvPr/>
        </p:nvPicPr>
        <p:blipFill>
          <a:blip r:embed="rId2">
            <a:lum bright="4000" contrast="3000"/>
          </a:blip>
          <a:srcRect/>
          <a:stretch>
            <a:fillRect/>
          </a:stretch>
        </p:blipFill>
        <p:spPr bwMode="auto">
          <a:xfrm>
            <a:off x="683568" y="1571612"/>
            <a:ext cx="7643866" cy="45720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17580" y="188640"/>
            <a:ext cx="7175351" cy="1793167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Моя Родина - Россия</a:t>
            </a:r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99592" y="2636912"/>
            <a:ext cx="5637010" cy="882119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Калининград –моя малая Родина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Башня. Музей Янтаря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Башня. Музей Янтаря 19 в. Фото калининград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736"/>
            <a:ext cx="821537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Башня Врангель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Башня Врангель 19 в. Фото Калинингр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143932" cy="4691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Королевские ворота 1848г.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Королевские ворота 1848. Фото Калинингр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86808" cy="4762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Фридланские</a:t>
            </a:r>
            <a:r>
              <a:rPr lang="ru-RU" dirty="0" smtClean="0"/>
              <a:t> ворота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Фридланские ворота 19 в. Фото Калинингр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1537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Кафедральный собор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22" name="Picture 2" descr="http://www.turizm.ru/country_gallery/248/4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природы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://www.turizm.ru/country_gallery/248/3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Маяк в Балтийске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www.turizm.ru/country_gallery/248/4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32"/>
            <a:ext cx="9144000" cy="5857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Замок </a:t>
            </a:r>
            <a:r>
              <a:rPr lang="ru-RU" dirty="0" err="1" smtClean="0"/>
              <a:t>Бальга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www.turizm.ru/country_gallery/248/3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35824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Балтийское море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www.turizm.ru/country_gallery/248/3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fototerra.ru/image.html?id=166215&amp;size=med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регион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Город Калининград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358246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www.ubrus.org/data/news-region/pictures/33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 descr="http://www.magput.ru/pics/large/48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71726"/>
            <a:ext cx="117348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img.lenta.ru/ireal/news/2008/08/11/accor/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Калининград(Кенигсберг). КАЛИНИНГРАД (до 1946 Кенигсберг), город в Российской Федерации, центр Калининградской обл., расположен на Приморской низменности, по берегам р. Преголя, при впадении ее в Калининградский залив, в 1289 км к западу от Москвы. Порт (незамерзающий), связан с Балтийским морем глубоководным каналом (до г. Балтийск). Узел железных дорог. Аэропорт. Население 421,7 тыс. человек (201)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Исторические и архитектурные памятники. Гордостью калининградцев является основанный в 1904 профессором Кенигсбергского университета Кебером Ботанический сад. Сейчас здесь собрана коллекция редчайших пород деревьев и кустарников, проводятся экскурсии, работает зимний сад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Росгартенские ворот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Пятый форт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Пятый форт. Кенигсберг был окружен несколькими крепостными валам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8786794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Здание бывшей кенигсбергской бирж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Исторические и архитектурные памятники. Одним из ведущих в Европе долгое время оставался кенигсбергский зоопарк, открытый в 1899 на территории Хуфенского парка (излюбленного места отдыха горожан). Зоопарк сильно пострадал во время бомбардировок Второй Мировой войны и штурма (уцелело всего четыре животных), активное восстановление началось после 1947. В настоящее время зоопарк Калининграда являетсякрупнейшим парком живой природы в России — на 17 гектарах его площади обитают более 2 тыс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44000" cy="6858000"/>
          </a:xfrm>
          <a:prstGeom prst="rect">
            <a:avLst/>
          </a:prstGeom>
          <a:noFill/>
        </p:spPr>
      </p:pic>
      <p:pic>
        <p:nvPicPr>
          <p:cNvPr id="24580" name="Picture 4" descr="Башня. Музей Янтаря 19 в. Фото калининград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285860"/>
            <a:ext cx="1905000" cy="126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Башня Дон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</TotalTime>
  <Words>45</Words>
  <Application>Microsoft Office PowerPoint</Application>
  <PresentationFormat>Экран (4:3)</PresentationFormat>
  <Paragraphs>19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Россия</vt:lpstr>
      <vt:lpstr>Наш регион</vt:lpstr>
      <vt:lpstr>Презентация PowerPoint</vt:lpstr>
      <vt:lpstr>Презентация PowerPoint</vt:lpstr>
      <vt:lpstr>Презентация PowerPoint</vt:lpstr>
      <vt:lpstr>Пятый форт</vt:lpstr>
      <vt:lpstr>Презентация PowerPoint</vt:lpstr>
      <vt:lpstr>Презентация PowerPoint</vt:lpstr>
      <vt:lpstr>Презентация PowerPoint</vt:lpstr>
      <vt:lpstr>Башня. Музей Янтаря </vt:lpstr>
      <vt:lpstr>Башня Врангель</vt:lpstr>
      <vt:lpstr>Королевские ворота 1848г.</vt:lpstr>
      <vt:lpstr>Фридланские ворота </vt:lpstr>
      <vt:lpstr>Кафедральный собор </vt:lpstr>
      <vt:lpstr>Загадки природы</vt:lpstr>
      <vt:lpstr>Маяк в Балтийске </vt:lpstr>
      <vt:lpstr>Замок Бальга</vt:lpstr>
      <vt:lpstr>Балтийское море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 - Россия</dc:title>
  <cp:lastModifiedBy>teacher19</cp:lastModifiedBy>
  <cp:revision>31</cp:revision>
  <dcterms:modified xsi:type="dcterms:W3CDTF">2022-02-16T11:25:25Z</dcterms:modified>
</cp:coreProperties>
</file>