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83" r:id="rId2"/>
    <p:sldId id="258" r:id="rId3"/>
    <p:sldId id="262" r:id="rId4"/>
    <p:sldId id="270" r:id="rId5"/>
    <p:sldId id="272" r:id="rId6"/>
    <p:sldId id="273" r:id="rId7"/>
    <p:sldId id="277" r:id="rId8"/>
    <p:sldId id="279" r:id="rId9"/>
    <p:sldId id="265" r:id="rId10"/>
    <p:sldId id="266" r:id="rId11"/>
    <p:sldId id="275" r:id="rId12"/>
    <p:sldId id="276" r:id="rId13"/>
    <p:sldId id="280" r:id="rId14"/>
    <p:sldId id="281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6" autoAdjust="0"/>
    <p:restoredTop sz="94713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E98FF-1A34-4864-A352-1584A430FAE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4A11B-B1EC-4C9D-A365-E6AE9F3A4A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0074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69CE-D508-4386-A027-450DB9645675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8800-0C24-4553-909C-5F4A444AB7D9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16D2-4215-4A49-9C92-8E3452D68F5E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654DA27-BE1D-4DCB-ABED-ECB72D11A22A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4A67-94D7-41B3-9C0E-3E1BE120D989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2A740-3480-45C8-A02F-720EEA2EC5CA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1C2BD-365B-4D9A-891A-F1B722B0D51E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7AED-1582-4BE0-AFDA-5E0C2EDB54AF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56C0-8B7A-4885-A55A-FB15670B9518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78B9D6-AD88-4FAC-9688-94E9896CECAD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046B-D799-4AF8-B107-8969C4B981A4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E8446B-9DD6-47B6-B1E4-CAF34AAC9DDB}" type="datetime1">
              <a:rPr lang="ru-RU" smtClean="0"/>
              <a:pPr/>
              <a:t>16.02.2022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48F74A9-311F-47D5-AD77-89E4A35C4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 advClick="0" advTm="0"/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лександр\Desktop\154394__game-of-chess_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7858180" cy="52043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214290"/>
            <a:ext cx="74158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Легенда о </a:t>
            </a:r>
            <a:r>
              <a:rPr lang="ru-RU" sz="5400" b="1" dirty="0" smtClean="0">
                <a:latin typeface="Monotype Corsiva" pitchFamily="66" charset="0"/>
              </a:rPr>
              <a:t>создании шахмат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картинки история шахмат\image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71612"/>
            <a:ext cx="4714908" cy="330529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357166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Мудрец велел положить на первую клетку шахматной доски одно пшеничное зернышко, на вторую два зернышка, на третью четыре, и на каждую последующую клетку  в 2 раза зерна больше. </a:t>
            </a:r>
            <a:endParaRPr lang="ru-RU" sz="24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000636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Вот так ты ценишь мою щедрость –обиделся Баграм.  Хорошо, я дам тебе столько зерен, сколько ты просишь. Когда слуги подсчитали, оказалось что зерна нужно было столько много, больше чем песчинок в пустыне.</a:t>
            </a:r>
            <a:endParaRPr lang="ru-RU" sz="24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500166" y="6357958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3784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Вот такая легенда.</a:t>
            </a:r>
            <a:br>
              <a:rPr lang="ru-RU" sz="36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6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С тех пор в шахматы играют и взрослые и дети.</a:t>
            </a:r>
            <a:endParaRPr lang="ru-RU" sz="3600" b="1" dirty="0">
              <a:ln w="3200">
                <a:solidFill>
                  <a:srgbClr val="FFFF00">
                    <a:alpha val="25000"/>
                  </a:srgbClr>
                </a:solidFill>
                <a:prstDash val="solid"/>
                <a:round/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7170" name="AutoShape 2" descr="http://%D1%82%D0%B5%D1%80%D1%80%D0%B8%D1%82%D0%BE%D1%80%D0%B8%D1%8F%D1%88%D0%B0%D1%85%D0%BC%D0%B0%D1%82.%D1%80%D1%84/uploads/images/00/00/37/2013/06/14/768ab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 descr="C:\Users\Александр\Desktop\768ab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4143404" cy="401591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071810"/>
            <a:ext cx="3714745" cy="311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832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1.В какой стране появились шахматы?</a:t>
            </a:r>
          </a:p>
          <a:p>
            <a:pPr>
              <a:buNone/>
            </a:pPr>
            <a:endParaRPr lang="ru-RU" sz="3200" dirty="0" smtClean="0">
              <a:solidFill>
                <a:schemeClr val="bg2"/>
              </a:solidFill>
            </a:endParaRPr>
          </a:p>
          <a:p>
            <a:pPr>
              <a:buNone/>
            </a:pPr>
            <a:endParaRPr lang="ru-RU" sz="3200" dirty="0">
              <a:solidFill>
                <a:schemeClr val="bg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Вам понравилась легенда?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Давайте вместе ответим на вопросы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2" descr="C:\Users\Александр\Desktop\инд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285992"/>
            <a:ext cx="6167967" cy="390049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393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sz="6000" dirty="0" smtClean="0">
                <a:solidFill>
                  <a:srgbClr val="FFFF00"/>
                </a:solidFill>
              </a:rPr>
              <a:t>2.Скольке лет игре ?</a:t>
            </a:r>
            <a:br>
              <a:rPr lang="ru-RU" sz="60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2" name="Picture 4" descr="C:\Users\Александр\Desktop\img-20150103121034-57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8000" y="1524000"/>
            <a:ext cx="8128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41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лександр\Desktop\3403.jpg"/>
          <p:cNvPicPr>
            <a:picLocks noChangeAspect="1" noChangeArrowheads="1"/>
          </p:cNvPicPr>
          <p:nvPr/>
        </p:nvPicPr>
        <p:blipFill>
          <a:blip r:embed="rId2"/>
          <a:srcRect t="9605"/>
          <a:stretch>
            <a:fillRect/>
          </a:stretch>
        </p:blipFill>
        <p:spPr bwMode="auto">
          <a:xfrm>
            <a:off x="285720" y="1714488"/>
            <a:ext cx="8572500" cy="4795853"/>
          </a:xfrm>
          <a:prstGeom prst="rect">
            <a:avLst/>
          </a:prstGeom>
          <a:noFill/>
        </p:spPr>
      </p:pic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sz="5300" dirty="0" smtClean="0">
                <a:solidFill>
                  <a:srgbClr val="FFFF00"/>
                </a:solidFill>
              </a:rPr>
              <a:t>3.Сколько Армий на шахматной доске?</a:t>
            </a:r>
            <a:r>
              <a:rPr lang="ru-RU" sz="6000" dirty="0" smtClean="0">
                <a:solidFill>
                  <a:srgbClr val="FFFF00"/>
                </a:solidFill>
              </a:rPr>
              <a:t/>
            </a:r>
            <a:br>
              <a:rPr lang="ru-RU" sz="60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Click="0" advTm="894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3108" y="1285860"/>
            <a:ext cx="468429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80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за </a:t>
            </a:r>
          </a:p>
          <a:p>
            <a:pPr algn="ctr"/>
            <a:r>
              <a:rPr lang="ru-RU" sz="80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внимание!</a:t>
            </a:r>
            <a:endParaRPr lang="ru-RU" sz="80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андр\Desktop\Photo12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357298"/>
            <a:ext cx="6786610" cy="508893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00115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4000" b="1" dirty="0">
                <a:solidFill>
                  <a:srgbClr val="FFFF00"/>
                </a:solidFill>
                <a:latin typeface="Monotype Corsiva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одной далекой </a:t>
            </a:r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стране, а называлась она  - Индия </a:t>
            </a:r>
            <a:endParaRPr lang="ru-RU" sz="4000" b="1" dirty="0">
              <a:solidFill>
                <a:srgbClr val="FFFF00"/>
              </a:solidFill>
              <a:effectLst/>
              <a:latin typeface="Monotype Corsiva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Click="0" advTm="377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андр\Desktop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440" y="1071546"/>
            <a:ext cx="7703409" cy="5138737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44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2000 лет назад жил-был один человек.</a:t>
            </a:r>
            <a:endParaRPr lang="ru-RU" sz="4400" b="1" dirty="0">
              <a:ln w="3200">
                <a:solidFill>
                  <a:srgbClr val="FFFF00">
                    <a:alpha val="25000"/>
                  </a:srgbClr>
                </a:solidFill>
                <a:prstDash val="solid"/>
                <a:round/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586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464347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72132" y="214290"/>
            <a:ext cx="3257544" cy="56436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</a:br>
            <a:r>
              <a:rPr lang="ru-RU" sz="40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Звали его раджа -БАГРАМ, по-индийски «раджа» это король.</a:t>
            </a:r>
            <a:br>
              <a:rPr lang="ru-RU" sz="40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40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Он очень любил воевать со своими соседями.</a:t>
            </a:r>
            <a:r>
              <a:rPr lang="ru-RU" sz="3600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</a:br>
            <a:endParaRPr lang="ru-RU" sz="3600" dirty="0">
              <a:ln w="3200">
                <a:solidFill>
                  <a:srgbClr val="FFFF00">
                    <a:alpha val="25000"/>
                  </a:srgbClr>
                </a:solidFill>
                <a:prstDash val="solid"/>
                <a:round/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992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928670"/>
            <a:ext cx="8715404" cy="149065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/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Тем самым довел Индию до разорения. </a:t>
            </a:r>
            <a:br>
              <a:rPr lang="ru-RU" sz="36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6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Мудрецы ломали голову над тем, как остановить  войну.</a:t>
            </a:r>
            <a:br>
              <a:rPr lang="ru-RU" sz="36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</a:br>
            <a:endParaRPr lang="ru-RU" sz="3600" b="1" dirty="0">
              <a:ln w="3200">
                <a:solidFill>
                  <a:srgbClr val="FFFF00">
                    <a:alpha val="25000"/>
                  </a:srgbClr>
                </a:solidFill>
                <a:prstDash val="solid"/>
                <a:round/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Александр\Desktop\1368598548_untitled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6143668" cy="460775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711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071546"/>
            <a:ext cx="4643470" cy="482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4299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Был мудрец у раджи </a:t>
            </a:r>
            <a:r>
              <a:rPr lang="ru-RU" sz="4000" b="1" dirty="0" err="1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Баграма</a:t>
            </a:r>
            <a:r>
              <a:rPr lang="ru-RU" sz="40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.</a:t>
            </a:r>
            <a:br>
              <a:rPr lang="ru-RU" sz="40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40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и придумал он …</a:t>
            </a:r>
            <a:endParaRPr lang="ru-RU" sz="4000" b="1" dirty="0">
              <a:ln w="3200">
                <a:solidFill>
                  <a:srgbClr val="FFFF00">
                    <a:alpha val="25000"/>
                  </a:srgbClr>
                </a:solidFill>
                <a:prstDash val="solid"/>
                <a:round/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574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img-20150103121034-57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715304" cy="578647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638800"/>
            <a:ext cx="9144000" cy="1219200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Игрушечную войну- </a:t>
            </a:r>
            <a:r>
              <a:rPr lang="ru-RU" sz="6700" b="1" dirty="0" smtClean="0">
                <a:ln w="3200">
                  <a:solidFill>
                    <a:srgbClr val="FFFF00"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Monotype Corsiva" pitchFamily="66" charset="0"/>
              </a:rPr>
              <a:t>ШАХМАТЫ</a:t>
            </a:r>
            <a:endParaRPr lang="ru-RU" sz="6700" b="1" dirty="0">
              <a:ln w="3200">
                <a:solidFill>
                  <a:srgbClr val="FFFF00">
                    <a:alpha val="25000"/>
                  </a:srgbClr>
                </a:solidFill>
                <a:prstDash val="solid"/>
                <a:round/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0529" y="3244334"/>
            <a:ext cx="3722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……</a:t>
            </a:r>
            <a:endParaRPr lang="ru-RU" dirty="0"/>
          </a:p>
        </p:txBody>
      </p:sp>
    </p:spTree>
  </p:cSld>
  <p:clrMapOvr>
    <a:masterClrMapping/>
  </p:clrMapOvr>
  <p:transition spd="slow" advClick="0" advTm="335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андр\Desktop\feZ60sW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93864"/>
            <a:ext cx="7500990" cy="416721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33575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28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Monotype Corsiva" pitchFamily="66" charset="0"/>
              </a:rPr>
              <a:t>У каждого играющего есть своя армия-могучие слоны, конница, советники, король, солдаты.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Monotype Corsiva" pitchFamily="66" charset="0"/>
              </a:rPr>
              <a:t>И побеждает тот, кто хитрее.</a:t>
            </a:r>
            <a:endParaRPr lang="ru-RU" sz="32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1097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картинки история шахмат\81339574_3911698_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71612"/>
            <a:ext cx="4071966" cy="334682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7155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57166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Мудрец рассказал   об этой игре. </a:t>
            </a:r>
            <a:r>
              <a:rPr lang="ru-RU" sz="2800" b="1" dirty="0" err="1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Баграму</a:t>
            </a:r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 очень понравились шахматы. С тех пор в Индии перестали войны.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857760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Велел Баграм  своим подданным научиться этой игре и теперь вел бои на шахматной доске. Захотел он отблагодарить  мудреца и спросил его, какую  бы он хотел получить награду.</a:t>
            </a:r>
            <a:endParaRPr lang="ru-RU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28819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342</TotalTime>
  <Words>181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Слайд 1</vt:lpstr>
      <vt:lpstr>Слайд 2</vt:lpstr>
      <vt:lpstr>     2000 лет назад жил-был один человек.</vt:lpstr>
      <vt:lpstr>                      Звали его раджа -БАГРАМ, по-индийски «раджа» это король. Он очень любил воевать со своими соседями. </vt:lpstr>
      <vt:lpstr> Тем самым довел Индию до разорения.  Мудрецы ломали голову над тем, как остановить  войну. </vt:lpstr>
      <vt:lpstr>          Был мудрец у раджи Баграма. и придумал он …</vt:lpstr>
      <vt:lpstr>Игрушечную войну- ШАХМАТЫ</vt:lpstr>
      <vt:lpstr>      </vt:lpstr>
      <vt:lpstr>    </vt:lpstr>
      <vt:lpstr>Слайд 10</vt:lpstr>
      <vt:lpstr>Вот такая легенда. С тех пор в шахматы играют и взрослые и дети.</vt:lpstr>
      <vt:lpstr>Вам понравилась легенда? Давайте вместе ответим на вопросы</vt:lpstr>
      <vt:lpstr>      2.Скольке лет игре ? </vt:lpstr>
      <vt:lpstr>      3.Сколько Армий на шахматной доске? 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шахмат</dc:title>
  <dc:creator>Александр</dc:creator>
  <cp:lastModifiedBy>1</cp:lastModifiedBy>
  <cp:revision>39</cp:revision>
  <dcterms:created xsi:type="dcterms:W3CDTF">2014-09-30T17:57:46Z</dcterms:created>
  <dcterms:modified xsi:type="dcterms:W3CDTF">2022-02-16T16:13:16Z</dcterms:modified>
</cp:coreProperties>
</file>