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08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25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826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10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658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91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205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01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981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555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07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70D93-2392-43E8-82F5-776859D111DB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8C1CD-1FD7-41F7-B174-5E943998A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53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mage.freepik.com/free-vector/illustration-of-cute-bear-cartoon_33070-346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2808312" cy="2965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Bear paw jogdíjmentes stock vektorok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84984"/>
            <a:ext cx="3456384" cy="3468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Pin on Perrallat me te bukura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15429"/>
            <a:ext cx="3321794" cy="3438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Лицензионные стоковые векторы Baby hat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99409"/>
            <a:ext cx="2575233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812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isa\Desktop\2022-02-03_17545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522537" cy="611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marketpic/362398/market_RGsDJS-Ot2vGlrPfhT7POw/or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764704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ontents.mediadecathlon.com/p1864448/k$6146b9487567a5fc6c70e6803c734ba2/obruch-dlya-khudozhestvennoj-gimnastiki-75-sm-fioletovyj.jpg?&amp;amp;f=200x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852936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823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406/00077e15-432fb424/4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1996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Alisa</dc:creator>
  <cp:lastModifiedBy>Alisa</cp:lastModifiedBy>
  <cp:revision>1</cp:revision>
  <dcterms:created xsi:type="dcterms:W3CDTF">2022-02-03T15:52:01Z</dcterms:created>
  <dcterms:modified xsi:type="dcterms:W3CDTF">2022-02-03T15:59:20Z</dcterms:modified>
</cp:coreProperties>
</file>