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562-F021-4EF5-8B30-EB47D7AB57A6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711DB-66F0-481D-8CBD-4AA6B8EBF4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4127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562-F021-4EF5-8B30-EB47D7AB57A6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711DB-66F0-481D-8CBD-4AA6B8EBF4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7062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562-F021-4EF5-8B30-EB47D7AB57A6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711DB-66F0-481D-8CBD-4AA6B8EBF4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8713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562-F021-4EF5-8B30-EB47D7AB57A6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711DB-66F0-481D-8CBD-4AA6B8EBF4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1150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562-F021-4EF5-8B30-EB47D7AB57A6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711DB-66F0-481D-8CBD-4AA6B8EBF4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771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562-F021-4EF5-8B30-EB47D7AB57A6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711DB-66F0-481D-8CBD-4AA6B8EBF4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955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562-F021-4EF5-8B30-EB47D7AB57A6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711DB-66F0-481D-8CBD-4AA6B8EBF4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5201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562-F021-4EF5-8B30-EB47D7AB57A6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711DB-66F0-481D-8CBD-4AA6B8EBF4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5365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562-F021-4EF5-8B30-EB47D7AB57A6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711DB-66F0-481D-8CBD-4AA6B8EBF4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8267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562-F021-4EF5-8B30-EB47D7AB57A6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711DB-66F0-481D-8CBD-4AA6B8EBF4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046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562-F021-4EF5-8B30-EB47D7AB57A6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711DB-66F0-481D-8CBD-4AA6B8EBF4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40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B9562-F021-4EF5-8B30-EB47D7AB57A6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711DB-66F0-481D-8CBD-4AA6B8EBF4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897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Нашей армии солдаты </a:t>
            </a:r>
            <a:endParaRPr lang="ru-RU" dirty="0"/>
          </a:p>
        </p:txBody>
      </p:sp>
      <p:pic>
        <p:nvPicPr>
          <p:cNvPr id="6148" name="Picture 4" descr="http://img.stapravda.ru/i/b/p262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528035" y="0"/>
            <a:ext cx="5447765" cy="1407017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Нашей армии </a:t>
            </a:r>
          </a:p>
          <a:p>
            <a:r>
              <a:rPr lang="ru-RU" sz="54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солдаты</a:t>
            </a:r>
            <a:endParaRPr lang="ru-RU" sz="5400" b="1" i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9074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ru.warnet.ru/img/books_ill/10008245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4984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4751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img1.labirint.ru/books/90811/scrn_big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0152" y="0"/>
            <a:ext cx="12389476" cy="712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2961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static1.ozone.ru/multimedia/book_pages/10129684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2169" y="190500"/>
            <a:ext cx="46101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m3-tub-ru.yandex.net/i?id=081b694a9312c31bed37666063e72f62&amp;n=33&amp;h=215&amp;w=22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r="-1155" b="11056"/>
          <a:stretch/>
        </p:blipFill>
        <p:spPr bwMode="auto">
          <a:xfrm>
            <a:off x="401350" y="631065"/>
            <a:ext cx="6772181" cy="5615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5805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komane.ru/nuda/dene-zashitnika-otechestva-ya-lyublyu-etot-mesyac-buranov-i-ve/6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882" y="257577"/>
            <a:ext cx="11346287" cy="636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871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http://savepic.su/22826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4885" y="3333503"/>
            <a:ext cx="6588662" cy="341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im3-tub-ru.yandex.net/i?id=fb1233ecdc40cda91e18b66cd575df6d&amp;n=33&amp;h=215&amp;w=38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242" y="301190"/>
            <a:ext cx="6348257" cy="357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22260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</Words>
  <Application>Microsoft Office PowerPoint</Application>
  <PresentationFormat>Произвольный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Нашей армии солдаты </vt:lpstr>
      <vt:lpstr>Слайд 2</vt:lpstr>
      <vt:lpstr>Слайд 3</vt:lpstr>
      <vt:lpstr>Слайд 4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Нашей армии солдаты</dc:title>
  <dc:creator>Пользователь</dc:creator>
  <cp:lastModifiedBy>1</cp:lastModifiedBy>
  <cp:revision>6</cp:revision>
  <dcterms:created xsi:type="dcterms:W3CDTF">2016-02-07T10:49:31Z</dcterms:created>
  <dcterms:modified xsi:type="dcterms:W3CDTF">2018-02-20T17:09:38Z</dcterms:modified>
</cp:coreProperties>
</file>