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6" r:id="rId2"/>
    <p:sldId id="279" r:id="rId3"/>
    <p:sldId id="280" r:id="rId4"/>
    <p:sldId id="257" r:id="rId5"/>
    <p:sldId id="258" r:id="rId6"/>
    <p:sldId id="259" r:id="rId7"/>
    <p:sldId id="271" r:id="rId8"/>
    <p:sldId id="272" r:id="rId9"/>
    <p:sldId id="273" r:id="rId10"/>
    <p:sldId id="260" r:id="rId11"/>
    <p:sldId id="261" r:id="rId12"/>
    <p:sldId id="263" r:id="rId13"/>
    <p:sldId id="264" r:id="rId14"/>
    <p:sldId id="265" r:id="rId15"/>
    <p:sldId id="278" r:id="rId16"/>
    <p:sldId id="283" r:id="rId17"/>
    <p:sldId id="284" r:id="rId18"/>
    <p:sldId id="285" r:id="rId19"/>
    <p:sldId id="287" r:id="rId20"/>
    <p:sldId id="286" r:id="rId21"/>
    <p:sldId id="266" r:id="rId22"/>
    <p:sldId id="26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4EAC2-E805-44AA-90B2-D4E90D83280F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2F557-BA2D-41D7-9B01-FFCEB35F9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659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2F557-BA2D-41D7-9B01-FFCEB35F936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3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2F557-BA2D-41D7-9B01-FFCEB35F936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94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949370"/>
            <a:ext cx="7543800" cy="37757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Шинчилел-төлевилелдиң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темазы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«9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76470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Чадаананың үш дугаар ортумак школазы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4581128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“в” класстың  өөреникчизи   Монгуш Наташаның  кылган ажылы</a:t>
            </a:r>
          </a:p>
          <a:p>
            <a:r>
              <a:rPr lang="tt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Удуртукчузу: Куулар Э.О.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8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Хам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63776" y="957945"/>
            <a:ext cx="5128704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Хам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чүдүүр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тываларга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дүптен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бээр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туруп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келген.Хам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назылыг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дуртуг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быжыг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дагыыр.Хам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чоннуң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бурунгу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сүзүглели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оран-чуртунун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байлаан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камгалаан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аргазы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дээрге-ле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арга-арыг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ээлеринге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чалбарыыры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Дагылгалыг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чанындан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кеспес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өлүрбес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олаа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кавыга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хоруглуг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Desktop\Новая папка (3)\Фото177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629084" y="1587029"/>
            <a:ext cx="5021943" cy="376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33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1412776"/>
            <a:ext cx="4474840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дөстен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кожаланчып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нген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тел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дээр.Чамдыкта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катай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үнгеш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бооп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көстүр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Кижи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амытанның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үре-салагалы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үстүп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төнмезин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Уруг-дарыы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улус хам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чалааш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тел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чалбарып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кылыр.Тел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Бай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эңмежок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хөй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будуктуг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1\Desktop\Новая папка (3)\Фото177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24" y="1556792"/>
            <a:ext cx="398101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2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Овааны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980728"/>
            <a:ext cx="5508104" cy="56612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ээзинге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чүдүүрү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кижилерниң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ажылының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түңнелин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көөр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холбажып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онзагай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сүзүглели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байырлалы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хоор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чаңгыс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чыып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байырлаары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-дыр. Мал-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азыраан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өдек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чоогунга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шөлге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дүжүт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болзун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Овааны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чыып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азы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кескеш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чадыр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хевирлиг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тургуза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.Оваа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дагаан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шүүлген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мөгени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эрткен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аътты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шылгараан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ыраажыны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чылдың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илереткеш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чыылган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чоннуң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мурнунга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көзүлдүр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шаңнаары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чурттуң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чонунуң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күштүүн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хөглүүн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күштүүн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NS\Pictures\thCATDC2V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268760"/>
            <a:ext cx="345638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3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366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Буга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бажы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139952" y="908720"/>
            <a:ext cx="4896544" cy="52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Буга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шөлге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бадырган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суунуң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нген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дөзүн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суунуң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хемден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нген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Буга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чоннуң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ажылы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холбашкан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Буга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дөзүнүң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чанындан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нген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будуунга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арагалыг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хойлааракты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халаңнадыр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хадың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дазылындан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кылган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дүрзүзүн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чавыс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чаларадып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DNS\Pictures\thCA2SQY9J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5671"/>
            <a:ext cx="4067944" cy="542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82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Көжээ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9912" y="911424"/>
            <a:ext cx="5364088" cy="58299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Көжээ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даштан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дүрзүзүн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оюп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сиилбип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кааны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Көжээ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эвээш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санныг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кижилер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Көжээге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чеде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бергеш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мурнунга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калбак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кырынга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дулген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эът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быштак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саржаг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Көжээни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караңгы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чүдүлге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төөгүнүң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тураскаалын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камгалаар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холбашкан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азы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тураскаалды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бурунгу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тывалар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лүрткен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маадырның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сүнезини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кылдыр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бергенин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херечилеп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1\Desktop\Новая папка (3)\Фото177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727" y="980728"/>
            <a:ext cx="367240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0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764704"/>
            <a:ext cx="8219256" cy="55902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tt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Бурун шагдан тура тываларга көжээни дагыырының ужурлары бар: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Аарыг-аржык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болганда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ааң-халап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болганда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аажым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күзээнде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чуртун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эргээнде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Көжээниң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бодун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ыдыктап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93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0175" y="620688"/>
            <a:ext cx="813690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Түңнели.</a:t>
            </a:r>
          </a:p>
          <a:p>
            <a:pPr algn="just"/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Бистиң өгбелеривис ук-салгалдарын бижиттинмээн хоойлу болур ужурларны сагып билир,  төлептиг кижилер кылдыр кижизидип чораан.Чонунуң эрткен үезин, ёзу-чаңчылдарын сагып чоруур кижи ёзулуг мөзүлүг болгаш культурлуг кижи болур. </a:t>
            </a:r>
          </a:p>
          <a:p>
            <a:pPr algn="just"/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Ынчангаш , бистиң ада-өгбелеривистен дамчып келген бурунгу ужурларны, ёзу-чаңчылдарны ам-даа сагып чоруур болзувусса, ёзулуг төөгүвүстү утпайн, бойдус-байлаавысты хумагалап, боттарывыстан камгалап ап болур аргазы бар деп чүүлден түңнелди үндүрүп көрээлиңер.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9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62068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Мээң ава-ачамның дөргүл-төрелдериниң  чыглып алгаш оваа, таңды дагып турар байырлалдары база чылдың-на болуп турар.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1\Desktop\Новая папка (3)\Фото177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6" b="-16840"/>
          <a:stretch/>
        </p:blipFill>
        <p:spPr bwMode="auto">
          <a:xfrm>
            <a:off x="-27767" y="1821017"/>
            <a:ext cx="4311735" cy="3408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Новая папка (3)\Фото178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4644" y="1821016"/>
            <a:ext cx="4460024" cy="29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56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овая папка (3)\Фото178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785" y="764704"/>
            <a:ext cx="45720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Новая папка (3)\Фото178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4439" y="741900"/>
            <a:ext cx="4419561" cy="434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41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1\Desktop\Новая папка (3)\Фото178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628800"/>
            <a:ext cx="449580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1\Desktop\Новая папка (3)\Фото1786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8200" y="1700808"/>
            <a:ext cx="4495800" cy="492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18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79928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Ажылдың сорулгазы:</a:t>
            </a:r>
          </a:p>
          <a:p>
            <a:pPr algn="just"/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 чоннуң шаандан тура сагып келгени дагылгаларны өөренип көөрү, база чүнү, чүге дагып чораанын шинчилээри.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786157"/>
            <a:ext cx="7992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 сорулгаларны чедип алырда:</a:t>
            </a:r>
          </a:p>
          <a:p>
            <a:pPr marL="342900" indent="-342900">
              <a:buAutoNum type="arabicPeriod"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 ёзулалдарын шаандан тура чүү дээш дагып келегениниң дугайында тайылбыр ажылдарын төөгү номнарындан тып өөренир.</a:t>
            </a:r>
          </a:p>
          <a:p>
            <a:pPr marL="342900" indent="-342900">
              <a:buAutoNum type="arabicPeriod"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 бүрүзүнүң ужур-утказын өөренир.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3.Кандыг үеде дагып чораанын илередир.</a:t>
            </a:r>
          </a:p>
          <a:p>
            <a:endParaRPr lang="tt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Арга-методу: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дилеп тывар.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32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Новая папка (3)\Фото178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012160" cy="374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Новая папка (3)\Фото17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5580112" cy="305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8147248" cy="479813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1.Кенин-Лопсан,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М.Б.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чоннуң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бурунгу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ужурлары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Кенин-Лопсан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.– Кызыл,  1994.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М. Б.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Кенин-Лопсан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«Традиционная культура тувинцев» - Кызыл, 2006.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3.Г. Д.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Сундуй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Улусчу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ужурлар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5-6 класс. Кызыл, 2005.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Сундуй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Улусчу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ужурлар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3-4 класс. Кызыл, 2004.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Ажыглаан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литература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даңзызы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9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856488"/>
            <a:ext cx="8229600" cy="300456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Кичээнгейлиг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көргени</a:t>
            </a:r>
            <a:r>
              <a:rPr lang="tt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 </a:t>
            </a:r>
            <a:r>
              <a:rPr lang="ru-RU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четтирдим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20891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Актуалдыы:</a:t>
            </a:r>
          </a:p>
          <a:p>
            <a:pPr algn="just"/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Кижиниң амыдыралы бойдустан дорт хамаарылгалыг болганы-биле Төп Азияның чоннары оран-делегей ээлеринден өршээл дилеп, чалбарыыр чорааннар. Үе-дүптен бээр чоннуң эки чаңчылын салгалдан- салгал дамчып кижилер сагып келген.  Ол чаңчылдарның аразындан “тос дагылганы ” эрттирери болур. Ону анаа-ла кижи болганы дагып чорбас, шупту дагылгалар ужур-уткалыг болур. Сөөлгү үеде тыва чоннуң чаагай чаңчылдары, ёзулалдары уттундуруп турары хомуданчыг. Ынчангаш бис бо теманы шинчилеп көөр дээш шилип алдывыс.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72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Дээрни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475018" y="980728"/>
            <a:ext cx="4668982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Хүннү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Октаргайны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дагаанын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Кааңнай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бергенде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кудай-дээрни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чаъс-чайыкты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октаргайга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чалбарып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сүдүн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аъш-чеминиң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дээжизин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өргүп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йөрээп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алганыр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Шала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сөөлзүредир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ховартаан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C:\Users\DNS\Pictures\thCA5YFUC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432048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0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Таңды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1196752"/>
            <a:ext cx="5328592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Таңды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чоннуң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ыдыктыг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сүзүглели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Таңдыны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кижилер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сынның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ээзинден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ачы-буянны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дээрниң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байлаан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камгалаарының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хевири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кылдыр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ажыглап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арлаар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мөлчүүр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бастыр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дендеп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дүжүметтерден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ршээл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дилевейн,чүгле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Таңдызындан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ршээл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тейлеп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Таңды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бурунгу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тываларның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оран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чуртун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камгалаан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ыдыктыг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байырлалы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346672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92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5" y="692696"/>
            <a:ext cx="8496944" cy="57606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чүдүүр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тываларга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эрте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-бурун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Бистиң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ада-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гбелеривис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хамык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чүвени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чаяап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турар-деп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болганындан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турганнар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бүрүзү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шуут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ыдыктыг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чүдүлге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дагылгазының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дагыдар.Отка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үстүг-чаглыг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чеминиң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дээжизин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өргүүр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От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ээзинге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чалбарып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чүдээни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Амгы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үеде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өг-бүлеге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амыр-тайбың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турзун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уруг-дарыг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аарыг-аржык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улустуң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болзун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ээзин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чемгертир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6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48294" y="239873"/>
            <a:ext cx="52920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Оларның бурун шагдан бээр сагып чорааны отка хамааржыр ужурлары бар: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 дүкпүрүп болбас – аксы бужартаар.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 суг кутпас – сүнезининиң оду өжер.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 бок октавас – караа согураарар.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Отту арта халып болбас – чуртун карартыр ядараар.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орнун базып болбас – кежии чайлаар.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Көшкен кижи одунуң орнун арыглап каар – сеткили ак болур.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хайыракан, өршээзин!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" y="813601"/>
            <a:ext cx="3744416" cy="5223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5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486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59832" y="908720"/>
            <a:ext cx="5976664" cy="56166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Долгандыр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бойдусту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камнап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хумагалаарының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аргазы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болаганда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черни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долгандыр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бойдузун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кайы-хамаанчок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үрегдевес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чүдетпес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кыдыындан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кеспес.Суг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тускай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уткалыг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зу-чурумнуг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Уруг-дарыг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сылданы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бээрге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хам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хооп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эккелдиргеш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дагыдар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Чылдың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туруп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ужуру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болза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чооктуң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арга-ыяжы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өссүн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катпазын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уткалыг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Байыыр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дагыдар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ызыгуур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үстүп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төнмезин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дагыдар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ээзи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көрүп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карактаар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болзун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ршээл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дилеп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келгеш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дагылга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DNS\Pictures\thCAKIH1G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736303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86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Тыва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улустуң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холбашкан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ыдыктыг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ужурлары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бар: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8291264" cy="4870141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чүдедип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болбас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аарыг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тыптыр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Сугже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бок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октап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болбас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авазының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эмииниң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сүдү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боглур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чанындан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кезип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болбас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салаалар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куяңнаар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чанынга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албаннап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болбас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боостаазы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ажыыр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бажындан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кеспес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чаш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амытаннар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сылдаңнаар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бооп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балыктавас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кижиниң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кежии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чайлаар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04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1111</TotalTime>
  <Words>1160</Words>
  <Application>Microsoft Office PowerPoint</Application>
  <PresentationFormat>Экран (4:3)</PresentationFormat>
  <Paragraphs>73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        Шинчилел-төлевилелдиң темазы:  «9 дагылга» </vt:lpstr>
      <vt:lpstr>Презентация PowerPoint</vt:lpstr>
      <vt:lpstr>Презентация PowerPoint</vt:lpstr>
      <vt:lpstr>Дээрни дагыыры</vt:lpstr>
      <vt:lpstr>Таңды дагыыры</vt:lpstr>
      <vt:lpstr>От дагыыры</vt:lpstr>
      <vt:lpstr>Презентация PowerPoint</vt:lpstr>
      <vt:lpstr>Суг бажын дагыыры</vt:lpstr>
      <vt:lpstr>Тыва улустуң суг-биле холбашкан ыдыктыг ужурлары бар:</vt:lpstr>
      <vt:lpstr>Хам ыяш дагыыры</vt:lpstr>
      <vt:lpstr>Тел ыяш дагыыры</vt:lpstr>
      <vt:lpstr>Овааны дагыыры</vt:lpstr>
      <vt:lpstr>Буга бажы дагыыры</vt:lpstr>
      <vt:lpstr>Көжээ дагыыры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Ажыглаан  литература даңзызы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DNS</dc:creator>
  <cp:lastModifiedBy>1</cp:lastModifiedBy>
  <cp:revision>79</cp:revision>
  <dcterms:created xsi:type="dcterms:W3CDTF">2013-12-19T21:34:19Z</dcterms:created>
  <dcterms:modified xsi:type="dcterms:W3CDTF">2018-02-13T01:49:04Z</dcterms:modified>
</cp:coreProperties>
</file>