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7" r:id="rId6"/>
    <p:sldId id="258" r:id="rId7"/>
    <p:sldId id="259" r:id="rId8"/>
    <p:sldId id="260" r:id="rId9"/>
    <p:sldId id="261" r:id="rId10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5001614" val="982" revOS="4"/>
      <pr:smFileRevision xmlns:pr="smNativeData" dt="1645001614" val="0"/>
      <pr:guideOptions xmlns:pr="smNativeData" dt="1645001614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90" d="100"/>
          <a:sy n="90" d="100"/>
        </p:scale>
        <p:origin x="1697" y="214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3" d="100"/>
        <a:sy n="13" d="100"/>
      </p:scale>
      <p:origin x="0" y="0"/>
    </p:cViewPr>
  </p:sorterViewPr>
  <p:notesViewPr>
    <p:cSldViewPr snapToObjects="1" showGuides="1">
      <p:cViewPr>
        <p:scale>
          <a:sx n="90" d="100"/>
          <a:sy n="90" d="100"/>
        </p:scale>
        <p:origin x="1697" y="214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6AYAAKBBAACYFQAAEAAAACYAAAAIAAAA/fD///////8="/>
              </a:ext>
            </a:extLst>
          </p:cNvSpPr>
          <p:nvPr>
            <p:ph type="ctrTitle"/>
          </p:nvPr>
        </p:nvSpPr>
        <p:spPr>
          <a:xfrm>
            <a:off x="1524000" y="1122680"/>
            <a:ext cx="9144000" cy="238760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60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-52"/>
                <a:ea typeface="Calibri Light" pitchFamily="2" charset="-52"/>
                <a:cs typeface="Calibri Light" pitchFamily="2" charset="-52"/>
              </a:defRPr>
            </a:lvl1pPr>
          </a:lstStyle>
          <a:p>
            <a:pPr/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KRYAAKBBAABYIAAAEAAAACYAAAAIAAAAffD///////8="/>
              </a:ext>
            </a:extLst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-52"/>
                <a:ea typeface="Calibri" pitchFamily="2" charset="-52"/>
                <a:cs typeface="Calibri" pitchFamily="2" charset="-52"/>
              </a:defRPr>
            </a:lvl1pPr>
          </a:lstStyle>
          <a:p>
            <a:pPr/>
            <a:r>
              <a:t>Образец подзаголовка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fHD///////8="/>
              </a:ext>
            </a:extLst>
          </p:cNvSpPr>
          <p:nvPr>
            <p:ph type="dt" sz="half" idx="10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fld id="{3E72D039-77D3-2726-9DCA-81739E846BD4}" type="datetime1">
              <a:t>09.02.2022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fHD///////8="/>
              </a:ext>
            </a:extLst>
          </p:cNvSpPr>
          <p:nvPr>
            <p:ph type="ftr" sz="quarter" idx="11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MAc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fHD///////8="/>
              </a:ext>
            </a:extLst>
          </p:cNvSpPr>
          <p:nvPr>
            <p:ph type="sldNum" sz="quarter" idx="12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fld id="{3E72ACF5-BBD3-275A-9DCA-4D0FE2846B18}" type="slidenum"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8AhW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mfyz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Ao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WVur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DDD0-9ED3-272B-9DCA-687E93846B3D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pPrz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kEg/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FC4B-05D3-270A-9DCA-F35FB2846BA6}" type="slidenum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uOJ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gNgAAsAEAAEBHAACwJQAAEAAAACYAAAAIAAAAgwAAAAAAAAA=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navO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sAEAAB81AACwJQAAEAAAACYAAAAIAAAAA4AAAAAAAAA=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0qQo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EF5B-15D3-2719-9DCA-E34CA1846BB6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MCBA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bxTs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DC0E-40D3-272A-9DCA-B67F92846BE3}" type="slidenum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5txL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SXTK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k/d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8BEC-A2D3-277D-9DCA-5428C5846B01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J2CK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UhQ7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F0F1-BFD3-2706-9DCA-4953BE846B1C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x61W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HBsAAK1FAAB9IwAAEAAAACYAAAAIAAAAgQAAAAAAAAA=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bnqe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tBQAA4REAAK1FAAAcGwAAEAAAACYAAAAIAAAAgQAAAAAAAAA=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BEvy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A571-3FD3-2753-9DCA-C906EB846B9C}" type="datetime1">
              <a:t/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uegP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0DLJ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BAD9-97D3-274C-9DCA-6119F4846B34}" type="slidenum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z7f4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EtJ9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2AkAAOEkAACwJQAAEAAAACYAAAAIAAAAAYAAAAAAAAA="/>
              </a:ext>
            </a:extLst>
          </p:cNvSpPr>
          <p:nvPr>
            <p:ph sz="half" idx="1"/>
          </p:nvPr>
        </p:nvSpPr>
        <p:spPr>
          <a:xfrm>
            <a:off x="609600" y="1600200"/>
            <a:ext cx="5385435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xMVy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fJgAA2AkAAEBHAACwJQAAAAAAACYAAAAIAAAAAYAAAAAAAAA="/>
              </a:ext>
            </a:extLst>
          </p:cNvSpPr>
          <p:nvPr>
            <p:ph sz="half" idx="2"/>
          </p:nvPr>
        </p:nvSpPr>
        <p:spPr>
          <a:xfrm>
            <a:off x="6196965" y="1600200"/>
            <a:ext cx="5385435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qMkn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88CF-81D3-277E-9DCA-772BC6846B22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7An7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BY1J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A6E5-ABD3-2750-9DCA-5D05E8846B08}" type="slidenum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oO1Z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SWZh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cQkAAOMkAABhDQAAEAAAACYAAAAIAAAAgQAAAAAAAAA=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YQ0AAOMkAACwJQAAAAAAACYAAAAIAAAAAYAAAAAAAAA="/>
              </a:ext>
            </a:extLst>
          </p:cNvSpPr>
          <p:nvPr>
            <p:ph sz="half" idx="2"/>
          </p:nvPr>
        </p:nvSpPr>
        <p:spPr>
          <a:xfrm>
            <a:off x="609600" y="2174875"/>
            <a:ext cx="5386705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jrsMYhMAAAAlAAAAZAAAAA8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4uXl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cQkAAEBHAABhDQAAAAAAACYAAAAIAAAAgQAAAAAAAAA=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jkIy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dJgAAYQ0AAEBHAACwJQAAAAAAACYAAAAIAAAAAYAAAAAAAAA="/>
              </a:ext>
            </a:extLst>
          </p:cNvSpPr>
          <p:nvPr>
            <p:ph sz="half" idx="4"/>
          </p:nvPr>
        </p:nvSpPr>
        <p:spPr>
          <a:xfrm>
            <a:off x="6195695" y="2174875"/>
            <a:ext cx="5386705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eKjk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8891-DFD3-277E-9DCA-292BC6846B7C}" type="datetime1">
              <a:t/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S7Ns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ck8Y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ACE6-A8D3-275A-9DCA-5E0FE2846B0B}" type="slidenum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kVo5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Davc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96C7-89D3-2760-9DCA-7F35D8846B2A}" type="datetime1">
              <a:t/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AASw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gyd5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9215-5BD3-2764-9DCA-AD31DC846BF8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Ht2/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CAF0-BED3-273C-9DCA-486984846B1D}" type="datetime1">
              <a:t/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tPpR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CFAF-E1D3-2739-9DCA-176C81846B42}" type="slidenum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rgEAAG0cAADUCAAAEAAAACYAAAAIAAAAgQAAAAAAAAA=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THQAArgEAAEBHAACwJQAAEAAAACYAAAAIAAAAAYAAAAAAAAA=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1AgAAG0cAACwJQAAAAAAACYAAAAIAAAAAQAAAAAAAAA="/>
              </a:ext>
            </a:extLst>
          </p:cNvSpPr>
          <p:nvPr>
            <p:ph sz="half" idx="2"/>
          </p:nvPr>
        </p:nvSpPr>
        <p:spPr>
          <a:xfrm>
            <a:off x="609600" y="1435100"/>
            <a:ext cx="4011295" cy="46913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SVu2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8FF4-BAD3-2779-9DCA-4C2CC1846B19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q3lF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fzpi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D83F-71D3-272E-9DCA-877B96846BD2}" type="slidenum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hzDs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iB0AALM7AAAEIQAAEAAAACYAAAAIAAAAgQAAAAAAAAA=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KlRs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xgMAALM7AAAWHQAAEAAAACYAAAAIAAAAAQAAAAAAAAA=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UL2j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zDgAABCEAALM7AAD4JQAAAAAAACYAAAAIAAAAAQAAAAAAAAA="/>
              </a:ext>
            </a:extLst>
          </p:cNvSpPr>
          <p:nvPr>
            <p:ph sz="half" idx="2"/>
          </p:nvPr>
        </p:nvSpPr>
        <p:spPr>
          <a:xfrm>
            <a:off x="2389505" y="5367020"/>
            <a:ext cx="7315200" cy="8051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alnK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729A9F-D1D3-276C-9DCA-2739D4846B72}" type="datetime1">
              <a:t/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hGu8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uY5B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72F312-5CD3-2705-9DCA-AA50BD846BFF}" type="slidenum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LQsC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//////////8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/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//////////8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//////////8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>
              <a:defRPr sz="1200">
                <a:solidFill>
                  <a:srgbClr val="8C8C8C"/>
                </a:solidFill>
              </a:defRPr>
            </a:lvl1pPr>
          </a:lstStyle>
          <a:p>
            <a:pPr/>
            <a:fld id="{3E728D20-6ED3-277B-9DCA-982EC3846BCD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//////////8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C8C8C"/>
                </a:solidFill>
              </a:defRPr>
            </a:lvl1pPr>
          </a:lstStyle>
          <a:p>
            <a:pPr/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jrsM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MAcg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//////////8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C8C8C"/>
                </a:solidFill>
              </a:defRPr>
            </a:lvl1pPr>
          </a:lstStyle>
          <a:p>
            <a:pPr/>
            <a:fld id="{3E72CEEF-A1D3-2738-9DCA-576D80846B02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marR="0" indent="0" algn="l" defTabSz="44958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1"/>
          </a:solidFill>
          <a:effectLst/>
          <a:latin typeface="Calibri Light" pitchFamily="2" charset="-52"/>
          <a:ea typeface="Calibri Light" pitchFamily="2" charset="-52"/>
          <a:cs typeface="Calibri Light" pitchFamily="2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</p:titleStyle>
    <p:bodyStyle>
      <a:lvl1pPr marL="228600" marR="0" indent="-228600" algn="l" defTabSz="44958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-52"/>
        <a:buChar char="•"/>
        <a:tabLst/>
        <a:defRPr sz="2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685800" marR="0" indent="-228600" algn="l" defTabSz="44958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44958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44958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44958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jrsMY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DbBAAATAUAAPg0AADkDwAAAAAAACYAAAAIAAAAffD///////8="/>
              </a:ext>
            </a:extLst>
          </p:cNvSpPr>
          <p:nvPr>
            <p:ph type="ctrTitle"/>
          </p:nvPr>
        </p:nvSpPr>
        <p:spPr>
          <a:xfrm>
            <a:off x="789305" y="861060"/>
            <a:ext cx="7821295" cy="1722120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 marL="0" marR="0" indent="0" algn="ctr" defTabSz="44958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-52"/>
                <a:ea typeface="Calibri Light" pitchFamily="2" charset="-52"/>
                <a:cs typeface="Calibri Light" pitchFamily="2" charset="-52"/>
              </a:defRPr>
            </a:pPr>
            <a:r>
              <a:t>Подарок папе «Танк из спичечных коробков».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jrsMY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DbBAAAuBgAAIoSAACFJQAAEAAAACYAAAAIAAAAffD///////8="/>
              </a:ext>
            </a:extLst>
          </p:cNvSpPr>
          <p:nvPr>
            <p:ph type="subTitle" idx="1"/>
          </p:nvPr>
        </p:nvSpPr>
        <p:spPr>
          <a:xfrm>
            <a:off x="789305" y="4018280"/>
            <a:ext cx="2224405" cy="2080895"/>
          </a:xfr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 marL="0" marR="0" indent="0" algn="ctr" defTabSz="44958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t>Мастерская чудес 1г.о.</a:t>
            </a:r>
          </a:p>
          <a:p>
            <a:pPr marL="0" marR="0" indent="0" algn="ctr" defTabSz="44958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t>Подготовила педагог д.о. Старцева М.А.</a:t>
            </a:r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jrsMY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6hIAAOQPAAC8NgAASSU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074670" y="2583180"/>
            <a:ext cx="5822950" cy="34778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1PEyg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oBQAAPwIAANo1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7915910" cy="1325880"/>
          </a:xfrm>
        </p:spPr>
        <p:txBody>
          <a:bodyPr/>
          <a:lstStyle/>
          <a:p>
            <a:pPr/>
          </a:p>
          <a:p>
            <a:pPr/>
            <a:r>
              <a:t>Для работы понадобится:</a:t>
            </a:r>
          </a:p>
          <a:p>
            <a:pPr/>
          </a:p>
          <a:p>
            <a:pPr/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2aQu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oBQAAOwsAANo1AAAAJgAAAAAAACYAAAAIAAAAAQAAAAAA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7915910" cy="4351655"/>
          </a:xfrm>
        </p:spPr>
        <p:txBody>
          <a:bodyPr/>
          <a:lstStyle/>
          <a:p>
            <a:pPr/>
            <a:r>
              <a:t>3 спичечных коробка;</a:t>
            </a:r>
          </a:p>
          <a:p>
            <a:pPr/>
            <a:r>
              <a:t>зеленая крышка от пластиковой бутылки;</a:t>
            </a:r>
          </a:p>
          <a:p>
            <a:pPr/>
            <a:r>
              <a:t>зубочистка;</a:t>
            </a:r>
          </a:p>
          <a:p>
            <a:pPr/>
            <a:r>
              <a:t>2 оттенка зеленой, черная и немного красной бумаги;</a:t>
            </a:r>
          </a:p>
          <a:p>
            <a:pPr/>
            <a:r>
              <a:t>зеленый картон;</a:t>
            </a:r>
          </a:p>
          <a:p>
            <a:pPr/>
            <a:r>
              <a:t>клей;</a:t>
            </a:r>
          </a:p>
          <a:p>
            <a:pPr/>
            <a:r>
              <a:t>ножницы.</a:t>
            </a:r>
          </a:p>
          <a:p>
            <a:p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oBQAAPwIAAGk1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7844155" cy="1325880"/>
          </a:xfrm>
        </p:spPr>
        <p:txBody>
          <a:bodyPr/>
          <a:lstStyle/>
          <a:p>
            <a:pPr>
              <a:defRPr sz="3000"/>
            </a:pPr>
          </a:p>
          <a:p>
            <a:pPr>
              <a:defRPr sz="3000"/>
            </a:pPr>
          </a:p>
          <a:p>
            <a:pPr>
              <a:defRPr sz="3000"/>
            </a:pPr>
            <a:r>
              <a:t>Обклейте коробки двумя оттенками зеленой бумаги. Как это сделать, смотрите на фото.</a:t>
            </a:r>
          </a:p>
          <a:p>
            <a:pPr/>
          </a:p>
          <a:p>
            <a:pPr/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4GAAAxhAAADsvAAAAJgAAAAAAACYAAAAIAAAAAQAAAAAAAAA="/>
              </a:ext>
            </a:extLst>
          </p:cNvSpPr>
          <p:nvPr>
            <p:ph type="body" idx="1"/>
          </p:nvPr>
        </p:nvSpPr>
        <p:spPr>
          <a:xfrm>
            <a:off x="4018280" y="2726690"/>
            <a:ext cx="3659505" cy="3450590"/>
          </a:xfrm>
        </p:spPr>
        <p:txBody>
          <a:bodyPr/>
          <a:lstStyle/>
          <a:p>
            <a:pPr/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jrsMY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BgkAAJgKAABwMQAA2yc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1722120"/>
            <a:ext cx="6569710" cy="47567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oBQAAPwIAAPg0AAA+DQ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7772400" cy="1787525"/>
          </a:xfrm>
        </p:spPr>
        <p:txBody>
          <a:bodyPr/>
          <a:lstStyle/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  <a:r>
              <a:t>Оберните зубочистку зеленой бумагой ‒ это пушка. Приклейте ее к </a:t>
            </a:r>
          </a:p>
          <a:p>
            <a:pPr>
              <a:defRPr sz="2800"/>
            </a:pPr>
            <a:r>
              <a:t>башне-крышке (крышечку от бутылки лучше найти в цвет, желательно тоже зеленую).</a:t>
            </a:r>
          </a:p>
          <a:p>
            <a:pPr/>
          </a:p>
          <a:p>
            <a:pPr/>
          </a:p>
          <a:p>
            <a:pPr/>
          </a:p>
          <a:p>
            <a:pPr/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4GAAA1hcAAEIrAADBIwAAAAAAACYAAAAIAAAAAQAAAAAAAAA="/>
              </a:ext>
            </a:extLst>
          </p:cNvSpPr>
          <p:nvPr>
            <p:ph type="body" idx="1"/>
          </p:nvPr>
        </p:nvSpPr>
        <p:spPr>
          <a:xfrm>
            <a:off x="4018280" y="3874770"/>
            <a:ext cx="3013710" cy="1937385"/>
          </a:xfrm>
        </p:spPr>
        <p:txBody>
          <a:bodyPr/>
          <a:lstStyle/>
          <a:p>
            <a:pPr/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jrsMY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JwoAAD4NAACsLwAAaSg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650365" y="2152650"/>
            <a:ext cx="6099175" cy="44164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AOBQAApgIAAPg0AACvDQAAAAAAACYAAAAIAAAAAQAAAAAAAAA="/>
              </a:ext>
            </a:extLst>
          </p:cNvSpPr>
          <p:nvPr>
            <p:ph type="title"/>
          </p:nvPr>
        </p:nvSpPr>
        <p:spPr>
          <a:xfrm>
            <a:off x="821690" y="430530"/>
            <a:ext cx="7788910" cy="1793875"/>
          </a:xfrm>
        </p:spPr>
        <p:txBody>
          <a:bodyPr/>
          <a:lstStyle/>
          <a:p>
            <a:pPr>
              <a:defRPr sz="2400"/>
            </a:pPr>
          </a:p>
          <a:p>
            <a:pPr>
              <a:defRPr sz="2400"/>
            </a:pPr>
          </a:p>
          <a:p>
            <a:pPr>
              <a:defRPr sz="2400"/>
            </a:pPr>
          </a:p>
          <a:p>
            <a:pPr>
              <a:defRPr sz="1800"/>
            </a:pPr>
            <a:r>
              <a:t>Вырежьте 8 одинаковых кружочков из черной бумаги ‒ это колеса. Теперь приготовьте 2 вытянутых овала такого размера, чтоб на каждом из них разместилось по 4 кружочка. Наклейте их на овальные заготовки — гусеницы готовы.</a:t>
            </a:r>
          </a:p>
          <a:p>
            <a:pPr>
              <a:defRPr sz="1800"/>
            </a:pPr>
            <a:r>
              <a:t>Соедините все части поделки между собой, не забудьте про традиционную красную звезду. Ваш персональный танк готов.</a:t>
            </a:r>
          </a:p>
          <a:p>
            <a:pPr/>
          </a:p>
          <a:p>
            <a:pPr/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jrsMYhMAAAAlAAAAZAAAAA8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CvDQAA5h4AAGcmAAAAJgAAAAAAACYAAAAIAAAAAQAAAAAAAAA="/>
              </a:ext>
            </a:extLst>
          </p:cNvSpPr>
          <p:nvPr>
            <p:ph type="body" idx="1"/>
          </p:nvPr>
        </p:nvSpPr>
        <p:spPr>
          <a:xfrm>
            <a:off x="2224405" y="5022850"/>
            <a:ext cx="4018280" cy="1154430"/>
          </a:xfrm>
        </p:spPr>
        <p:txBody>
          <a:bodyPr/>
          <a:lstStyle/>
          <a:p>
            <a:pPr/>
          </a:p>
        </p:txBody>
      </p:sp>
      <p:pic>
        <p:nvPicPr>
          <p:cNvPr id="4" name="Изображение1"/>
          <p:cNvPicPr>
            <a:picLocks noChangeAspect="1"/>
            <a:extLst>
              <a:ext uri="smNativeData">
                <pr:smNativeData xmlns:pr="smNativeData" val="SMDATA_15_jrsMY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TAUAAMoNAAD4NAAAKyg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" y="2241550"/>
            <a:ext cx="7749540" cy="42881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marin</cp:lastModifiedBy>
  <cp:revision>0</cp:revision>
  <dcterms:created xsi:type="dcterms:W3CDTF">2022-02-16T08:37:31Z</dcterms:created>
  <dcterms:modified xsi:type="dcterms:W3CDTF">2022-02-16T08:53:34Z</dcterms:modified>
</cp:coreProperties>
</file>