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538685-AD70-498E-9764-8716C0DDFA26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52F186-C195-4739-82BD-6AE6797C3E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isa\Desktop\2022-02-03_165547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16832"/>
            <a:ext cx="4826992" cy="482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9" y="5052545"/>
            <a:ext cx="2880320" cy="882119"/>
          </a:xfrm>
        </p:spPr>
        <p:txBody>
          <a:bodyPr/>
          <a:lstStyle/>
          <a:p>
            <a:r>
              <a:rPr lang="ru-RU" dirty="0" smtClean="0"/>
              <a:t>МАДОУ ЦРР д/с №50</a:t>
            </a:r>
          </a:p>
          <a:p>
            <a:r>
              <a:rPr lang="ru-RU" dirty="0" smtClean="0"/>
              <a:t>Казбанова А. Г.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116633"/>
            <a:ext cx="7175351" cy="1872208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ea typeface="Adobe Heiti Std R" pitchFamily="34" charset="-128"/>
              </a:rPr>
              <a:t>«Веселое путешествие»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3195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7/1627151739_8-kartinkin-com-p-lesnaya-tropinka-anime-anime-krasivo-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kartinkin.net/uploads/posts/2021-07/1627151739_8-kartinkin-com-p-lesnaya-tropinka-anime-anime-krasivo-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.ytimg.com/vi/Sw7koqEUka8/maxresdefault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.ytimg.com/vi/Sw7koqEUka8/maxresdefault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.pinimg.com/originals/70/2f/05/702f057e5b6bcb1e5d2e008a4128ed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54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e01.alicdn.com/kf/HTB1dUpequuSBuNjSsziq6zq8pXam/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28" y="-243409"/>
            <a:ext cx="9160228" cy="761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09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hypix.com/wp-content/uploads/2021/04/tree-clipart-transparent-31-700x8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159" y="404664"/>
            <a:ext cx="5728888" cy="658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422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lisa\Desktop\2022-01-29_10134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170854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</TotalTime>
  <Words>14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«Веселое путешествие»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Alisa</dc:creator>
  <cp:lastModifiedBy>Alisa</cp:lastModifiedBy>
  <cp:revision>5</cp:revision>
  <dcterms:created xsi:type="dcterms:W3CDTF">2022-01-29T10:39:28Z</dcterms:created>
  <dcterms:modified xsi:type="dcterms:W3CDTF">2022-02-16T13:28:58Z</dcterms:modified>
</cp:coreProperties>
</file>