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266" r:id="rId3"/>
    <p:sldId id="278" r:id="rId4"/>
    <p:sldId id="277" r:id="rId5"/>
    <p:sldId id="256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44" autoAdjust="0"/>
    <p:restoredTop sz="94660"/>
  </p:normalViewPr>
  <p:slideViewPr>
    <p:cSldViewPr>
      <p:cViewPr varScale="1">
        <p:scale>
          <a:sx n="68" d="100"/>
          <a:sy n="6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CEAA5-D806-44EB-8435-6DFF0646D09A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EA217-1FFB-448F-B8E4-C34F11E01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1EEA54-1989-4AD6-AF5A-A8DA42855E9D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912A6-825E-4D02-9628-40ECB7CBBC38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F2B70-6DDB-4982-AA60-DB24C34C6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mishia-53.html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jivotniea-3565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pixelbrush.ru/uploads/posts/2009-03/1238530273_188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hyperlink" Target="http://www.radikal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multyashki-1805.html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file:///D:\&#1056;&#1072;&#1073;&#1086;&#1090;&#1072;\&#1056;&#1072;&#1073;&#1086;&#1090;&#1072;\5%20&#1082;&#1083;&#1072;&#1089;&#1089;\&#1054;&#1090;&#1082;&#1088;&#1099;&#1090;&#1099;&#1081;%20&#1091;&#1088;&#1086;&#1082;%2025.01.2019\&#1091;&#1090;&#1103;&#1090;&#1072;&#1076;&#1083;&#1103;&#1087;&#1088;&#1077;&#1079;.mp3" TargetMode="External"/><Relationship Id="rId1" Type="http://schemas.openxmlformats.org/officeDocument/2006/relationships/audio" Target="file:///F:\&#1091;&#1090;&#1103;&#1090;&#1072;1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gif"/><Relationship Id="rId2" Type="http://schemas.openxmlformats.org/officeDocument/2006/relationships/hyperlink" Target="http://s004.radikal.ru/i205/1003/76/1b5ef6b54973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ayli.ru/smile/mishia-76.html" TargetMode="External"/><Relationship Id="rId5" Type="http://schemas.openxmlformats.org/officeDocument/2006/relationships/image" Target="../media/image12.gif"/><Relationship Id="rId4" Type="http://schemas.openxmlformats.org/officeDocument/2006/relationships/hyperlink" Target="http://www.smayli.ru/smile/jivotniea-3060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004.radikal.ru/i205/1003/76/1b5ef6b54973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004.radikal.ru/i205/1003/76/1b5ef6b54973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hyperlink" Target="http://www.smayli.ru/smile/jivotniea-1787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2" descr="http://cherrysait.narod.ru/flower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http://s44.radikal.ru/i104/0808/50/5e648150dac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500063"/>
            <a:ext cx="760095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2" descr="http://cherrysait.narod.ru/flower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 descr="Анимашки Мыши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1428750"/>
            <a:ext cx="52990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Picture 2" descr="http://img0.liveinternet.ru/images/foto/b/2/apps/1/581/1581400_1269853911_09_04_2009_0237986001239230739_philip-straub.jpg"/>
          <p:cNvPicPr>
            <a:picLocks noChangeAspect="1" noChangeArrowheads="1"/>
          </p:cNvPicPr>
          <p:nvPr/>
        </p:nvPicPr>
        <p:blipFill>
          <a:blip r:embed="rId2"/>
          <a:srcRect r="4044"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Анимашки Животные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500313"/>
            <a:ext cx="4527550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Picture 2" descr="Картинка 148 из 9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6038" y="0"/>
            <a:ext cx="9190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692150"/>
            <a:ext cx="387191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6" name="Picture 2" descr="http://nifiga-sebe.ru/uploads/posts/2009-04/1238859515_80.jpg"/>
          <p:cNvPicPr>
            <a:picLocks noChangeAspect="1" noChangeArrowheads="1"/>
          </p:cNvPicPr>
          <p:nvPr/>
        </p:nvPicPr>
        <p:blipFill>
          <a:blip r:embed="rId2"/>
          <a:srcRect b="6950"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2484438" y="1916113"/>
            <a:ext cx="3816350" cy="2305050"/>
          </a:xfrm>
          <a:prstGeom prst="wedgeEllipseCallout">
            <a:avLst>
              <a:gd name="adj1" fmla="val -54534"/>
              <a:gd name="adj2" fmla="val 639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2636912"/>
            <a:ext cx="327679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Молодцы!</a:t>
            </a:r>
          </a:p>
        </p:txBody>
      </p:sp>
      <p:pic>
        <p:nvPicPr>
          <p:cNvPr id="33799" name="Picture 8" descr="Анимашки Мультяш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4146550"/>
            <a:ext cx="25209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Дифференцированная самостоятельная работа.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785794"/>
          <a:ext cx="9001156" cy="32147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656849"/>
                <a:gridCol w="4344307"/>
              </a:tblGrid>
              <a:tr h="512484">
                <a:tc>
                  <a:txBody>
                    <a:bodyPr/>
                    <a:lstStyle/>
                    <a:p>
                      <a:r>
                        <a:rPr lang="ru-RU" dirty="0" smtClean="0"/>
                        <a:t>На</a:t>
                      </a:r>
                      <a:r>
                        <a:rPr lang="ru-RU" baseline="0" dirty="0" smtClean="0"/>
                        <a:t> «3»: (3 балла)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«4»: (4 балла)</a:t>
                      </a:r>
                      <a:endParaRPr lang="ru-RU" dirty="0"/>
                    </a:p>
                  </a:txBody>
                  <a:tcPr/>
                </a:tc>
              </a:tr>
              <a:tr h="270222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Найти объем и площадь поверхности</a:t>
                      </a:r>
                      <a:r>
                        <a:rPr lang="ru-RU" sz="1800" baseline="0" dirty="0" smtClean="0"/>
                        <a:t> прямоугольного параллелепипеда, измерения которого равны: 2 м; 50 м; 8 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/>
                        <a:t>Чему равны объем и площадь поверхности куба, ребро которого 4 см?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/>
                        <a:t>Определите объем фигуры, сложенной из кубиков с ребром 1 см.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Найти объем прямоугольника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baseline="0" dirty="0" smtClean="0"/>
                        <a:t>параллелепипеда, измерение которого равны: 24 м; 30 м; 45 м;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/>
                        <a:t>Объем физкультурного зала 1800 м.3 Его высота 5 м. Какова площадь пола?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/>
                        <a:t>Вычислите объем фигуры?</a:t>
                      </a:r>
                    </a:p>
                    <a:p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4286256"/>
          <a:ext cx="8643998" cy="181070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43998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«5»: (5 балла)</a:t>
                      </a:r>
                      <a:endParaRPr lang="ru-RU" dirty="0"/>
                    </a:p>
                  </a:txBody>
                  <a:tcPr/>
                </a:tc>
              </a:tr>
              <a:tr h="103585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Объем физкультурного зала 2400 м.3.</a:t>
                      </a:r>
                      <a:r>
                        <a:rPr lang="ru-RU" sz="2000" baseline="0" dirty="0" smtClean="0"/>
                        <a:t> Его высота 5 м. Какова площадь пола?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/>
                        <a:t>Определите объем фигуры, сложенной из кубиков с ребром 3 см.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/>
                        <a:t>Вычислите объем фигуры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5338936" cy="940966"/>
          </a:xfrm>
        </p:spPr>
        <p:txBody>
          <a:bodyPr/>
          <a:lstStyle/>
          <a:p>
            <a:pPr algn="l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85794"/>
            <a:ext cx="8391876" cy="24271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Объем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прямоугольного параллелепипеда</a:t>
            </a:r>
            <a:endParaRPr lang="ru-RU" sz="4000" b="1" dirty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1500166" y="3143248"/>
            <a:ext cx="1955046" cy="293921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5072066" y="3500438"/>
            <a:ext cx="2286016" cy="2357454"/>
          </a:xfrm>
          <a:prstGeom prst="cub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01080" cy="58404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/>
              <a:t>Старая  легенда </a:t>
            </a:r>
            <a:r>
              <a:rPr lang="ru-RU" sz="2800" b="1" dirty="0" smtClean="0"/>
              <a:t>(</a:t>
            </a:r>
            <a:r>
              <a:rPr lang="ru-RU" sz="2800" b="1" dirty="0" smtClean="0"/>
              <a:t>притча)</a:t>
            </a:r>
          </a:p>
          <a:p>
            <a:pPr>
              <a:buNone/>
            </a:pPr>
            <a:r>
              <a:rPr lang="ru-RU" sz="2200" b="1" dirty="0" smtClean="0"/>
              <a:t>     </a:t>
            </a:r>
            <a:r>
              <a:rPr lang="ru-RU" sz="2200" b="1" dirty="0" smtClean="0"/>
              <a:t>«Голодный </a:t>
            </a:r>
            <a:r>
              <a:rPr lang="ru-RU" sz="2200" b="1" dirty="0" smtClean="0"/>
              <a:t>и оборванный </a:t>
            </a:r>
            <a:r>
              <a:rPr lang="ru-RU" sz="2200" b="1" dirty="0" smtClean="0"/>
              <a:t>человек подошёл к рыбаку и попросил </a:t>
            </a:r>
            <a:r>
              <a:rPr lang="ru-RU" sz="2200" b="1" dirty="0" smtClean="0"/>
              <a:t>его накормить</a:t>
            </a:r>
            <a:r>
              <a:rPr lang="ru-RU" sz="2200" b="1" dirty="0" smtClean="0"/>
              <a:t>. Рыбак посмотрел на него и сказал: “Вот там лежит сеть, возьми его и отнеси к морю”. Человек огляделся, вздохнул, нашёл сеть и, недоумевая, понёс к морю. Рыбак пошёл следом за ним. Они сели в лодку и вышли в море. Человек грёб сначала неумело, а затем лучше и лучше и, наконец, сам привёл лодку к месту, где ему предложили остановиться. Затем они забросили сеть и поймали рыбу. На берегу рыбак попросил человека набрать сухих веток, и они вместе разожгли костёр. Когда рыба была готова, они наелись, отогрелись, отдохнули. И тогда человек спросил рыбака: «Почему ты не дал мне хлеба, который был у тебя в хижине, а заставил проделать всё это?» Рыбак немного помолчал, а потом ответил: «В этом случае я бы утолил твой голод, но только один раз, а так я научил тебя быть сытым всю жизнь».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F139535-1580-4A02-AE76-E4A49D6ADD16}" type="datetime1">
              <a:rPr lang="ru-RU" smtClean="0"/>
              <a:pPr>
                <a:defRPr/>
              </a:pPr>
              <a:t>25.01.2019</a:t>
            </a:fld>
            <a:endParaRPr lang="ru-RU" dirty="0"/>
          </a:p>
        </p:txBody>
      </p:sp>
      <p:sp>
        <p:nvSpPr>
          <p:cNvPr id="921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723269-09A8-4951-847D-A16E7F0ADA04}" type="slidenum">
              <a:rPr lang="ru-RU"/>
              <a:pPr/>
              <a:t>4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1125538"/>
          <a:ext cx="8362950" cy="481174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83246"/>
                <a:gridCol w="3459546"/>
                <a:gridCol w="2141329"/>
                <a:gridCol w="2178829"/>
              </a:tblGrid>
              <a:tr h="566119">
                <a:tc gridSpan="4">
                  <a:txBody>
                    <a:bodyPr/>
                    <a:lstStyle/>
                    <a:p>
                      <a:r>
                        <a:rPr lang="ru-RU" sz="2400" dirty="0" smtClean="0"/>
                        <a:t>Ф. И.                                                                      класс   </a:t>
                      </a:r>
                      <a:endParaRPr lang="ru-RU" sz="2400" dirty="0"/>
                    </a:p>
                  </a:txBody>
                  <a:tcPr marL="91437" marR="91437" marT="45708" marB="4570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1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Настроение в начале урока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 marL="91437" marR="91437" marT="45708" marB="457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Настроение</a:t>
                      </a:r>
                      <a:r>
                        <a:rPr lang="ru-RU" sz="2400" b="1" i="1" baseline="0" dirty="0" smtClean="0"/>
                        <a:t> в конце урока</a:t>
                      </a:r>
                      <a:endParaRPr lang="ru-RU" sz="2400" b="1" i="1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/>
                        <a:t>№</a:t>
                      </a:r>
                      <a:endParaRPr lang="ru-RU" sz="2000" b="1" i="0" dirty="0"/>
                    </a:p>
                  </a:txBody>
                  <a:tcPr marL="91437" marR="91437" marT="45708" marB="457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/>
                        <a:t>Вид задания</a:t>
                      </a:r>
                      <a:endParaRPr lang="ru-RU" sz="2000" b="1" i="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/>
                        <a:t>Максимальный балл</a:t>
                      </a:r>
                      <a:endParaRPr lang="ru-RU" sz="2000" b="1" i="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/>
                        <a:t>Полученный балл</a:t>
                      </a:r>
                      <a:endParaRPr lang="ru-RU" sz="2000" b="1" i="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611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 marL="91437" marR="91437" marT="45708" marB="457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Графический</a:t>
                      </a:r>
                      <a:r>
                        <a:rPr lang="ru-RU" sz="2000" baseline="0" dirty="0" smtClean="0"/>
                        <a:t> диктант</a:t>
                      </a:r>
                      <a:endParaRPr lang="ru-RU" sz="20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 </a:t>
                      </a:r>
                      <a:r>
                        <a:rPr lang="ru-RU" sz="2000" dirty="0" smtClean="0"/>
                        <a:t>балл</a:t>
                      </a:r>
                      <a:endParaRPr lang="ru-RU" sz="20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611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marL="91437" marR="91437" marT="45708" marB="457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Исследовательская</a:t>
                      </a:r>
                      <a:r>
                        <a:rPr lang="ru-RU" sz="2000" baseline="0" dirty="0" smtClean="0"/>
                        <a:t> работа</a:t>
                      </a:r>
                      <a:endParaRPr lang="ru-RU" sz="20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 баллов</a:t>
                      </a:r>
                      <a:endParaRPr lang="ru-RU" sz="20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611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marL="91437" marR="91437" marT="45708" marB="457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Самостоятельная</a:t>
                      </a:r>
                      <a:r>
                        <a:rPr lang="ru-RU" sz="2000" baseline="0" dirty="0" smtClean="0"/>
                        <a:t> работа</a:t>
                      </a:r>
                      <a:endParaRPr lang="ru-RU" sz="20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/>
                        <a:t>5 </a:t>
                      </a:r>
                      <a:r>
                        <a:rPr lang="ru-RU" sz="2000" dirty="0" smtClean="0"/>
                        <a:t>баллов</a:t>
                      </a:r>
                      <a:endParaRPr lang="ru-RU" sz="20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6119">
                <a:tc gridSpan="3">
                  <a:txBody>
                    <a:bodyPr/>
                    <a:lstStyle/>
                    <a:p>
                      <a:r>
                        <a:rPr lang="ru-RU" sz="2800" b="1" dirty="0" smtClean="0"/>
                        <a:t>                  Оценка за урок:</a:t>
                      </a:r>
                      <a:endParaRPr lang="ru-RU" sz="2800" b="1" dirty="0"/>
                    </a:p>
                  </a:txBody>
                  <a:tcPr marL="91437" marR="91437" marT="45708" marB="4570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7" marR="91437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14480" y="214290"/>
            <a:ext cx="52844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Оценочный лист</a:t>
            </a:r>
            <a:endParaRPr lang="ru-RU" sz="5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92D05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8" name="Рисунок 7" descr="x_56e7386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771525" cy="638175"/>
          </a:xfrm>
          <a:prstGeom prst="rect">
            <a:avLst/>
          </a:prstGeom>
          <a:noFill/>
        </p:spPr>
      </p:pic>
      <p:pic>
        <p:nvPicPr>
          <p:cNvPr id="9" name="Рисунок 8" descr="221058_70055-700x500 (1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071678"/>
            <a:ext cx="723900" cy="742950"/>
          </a:xfrm>
          <a:prstGeom prst="rect">
            <a:avLst/>
          </a:prstGeom>
          <a:noFill/>
        </p:spPr>
      </p:pic>
      <p:pic>
        <p:nvPicPr>
          <p:cNvPr id="10" name="Рисунок 9" descr="1420_poll_lena_tretyakow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143116"/>
            <a:ext cx="828675" cy="828675"/>
          </a:xfrm>
          <a:prstGeom prst="rect">
            <a:avLst/>
          </a:prstGeom>
          <a:noFill/>
        </p:spPr>
      </p:pic>
      <p:pic>
        <p:nvPicPr>
          <p:cNvPr id="11" name="Рисунок 10" descr="x_56e7386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214554"/>
            <a:ext cx="771525" cy="638175"/>
          </a:xfrm>
          <a:prstGeom prst="rect">
            <a:avLst/>
          </a:prstGeom>
          <a:noFill/>
        </p:spPr>
      </p:pic>
      <p:pic>
        <p:nvPicPr>
          <p:cNvPr id="12" name="Рисунок 11" descr="221058_70055-700x500 (1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071678"/>
            <a:ext cx="723900" cy="742950"/>
          </a:xfrm>
          <a:prstGeom prst="rect">
            <a:avLst/>
          </a:prstGeom>
          <a:noFill/>
        </p:spPr>
      </p:pic>
      <p:pic>
        <p:nvPicPr>
          <p:cNvPr id="13" name="Рисунок 12" descr="1420_poll_lena_tretyakow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2143116"/>
            <a:ext cx="828675" cy="828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0"/>
            <a:ext cx="6647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Графический диктант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142984"/>
            <a:ext cx="8572560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dirty="0" smtClean="0"/>
              <a:t>1) 7 см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=7000мм</a:t>
            </a:r>
            <a:r>
              <a:rPr lang="ru-RU" sz="2800" b="1" baseline="30000" dirty="0" smtClean="0"/>
              <a:t>3                              </a:t>
            </a:r>
            <a:r>
              <a:rPr lang="ru-RU" sz="2800" b="1" dirty="0" smtClean="0"/>
              <a:t>6) 9000000000м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=9км</a:t>
            </a:r>
            <a:r>
              <a:rPr lang="ru-RU" sz="2800" b="1" baseline="30000" dirty="0" smtClean="0"/>
              <a:t>3</a:t>
            </a:r>
            <a:endParaRPr lang="ru-RU" sz="2800" b="1" dirty="0" smtClean="0"/>
          </a:p>
          <a:p>
            <a:pPr lvl="0"/>
            <a:r>
              <a:rPr lang="ru-RU" sz="2800" b="1" baseline="30000" dirty="0" smtClean="0"/>
              <a:t>                                                     </a:t>
            </a:r>
            <a:endParaRPr lang="ru-RU" sz="2800" b="1" dirty="0" smtClean="0"/>
          </a:p>
          <a:p>
            <a:r>
              <a:rPr lang="ru-RU" sz="2800" b="1" dirty="0" smtClean="0"/>
              <a:t>2) 14 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=14000000см</a:t>
            </a:r>
            <a:r>
              <a:rPr lang="ru-RU" sz="2800" b="1" baseline="30000" dirty="0" smtClean="0"/>
              <a:t>2                  </a:t>
            </a:r>
            <a:r>
              <a:rPr lang="ru-RU" sz="2800" b="1" dirty="0" smtClean="0"/>
              <a:t>7) 860000мм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=86см</a:t>
            </a:r>
            <a:r>
              <a:rPr lang="ru-RU" sz="2800" b="1" baseline="30000" dirty="0" smtClean="0"/>
              <a:t>3</a:t>
            </a:r>
            <a:endParaRPr lang="ru-RU" sz="2800" b="1" dirty="0" smtClean="0"/>
          </a:p>
          <a:p>
            <a:pPr lvl="0"/>
            <a:endParaRPr lang="ru-RU" sz="2800" b="1" dirty="0" smtClean="0"/>
          </a:p>
          <a:p>
            <a:r>
              <a:rPr lang="ru-RU" sz="2800" b="1" dirty="0" smtClean="0"/>
              <a:t>3) 57 дм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=58 л                          8) 160000дм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=160м</a:t>
            </a:r>
            <a:r>
              <a:rPr lang="ru-RU" sz="2800" b="1" baseline="30000" dirty="0" smtClean="0"/>
              <a:t>3</a:t>
            </a:r>
            <a:endParaRPr lang="ru-RU" sz="2800" b="1" dirty="0" smtClean="0"/>
          </a:p>
          <a:p>
            <a:pPr lvl="0"/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>4) 25м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=2500000см</a:t>
            </a:r>
            <a:r>
              <a:rPr lang="ru-RU" sz="2800" b="1" baseline="30000" dirty="0" smtClean="0"/>
              <a:t>3                      </a:t>
            </a:r>
            <a:r>
              <a:rPr lang="ru-RU" sz="2800" b="1" dirty="0" smtClean="0"/>
              <a:t>9) 59дм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466см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=59466см</a:t>
            </a:r>
            <a:r>
              <a:rPr lang="ru-RU" sz="2800" b="1" baseline="30000" dirty="0" smtClean="0"/>
              <a:t>3</a:t>
            </a:r>
            <a:endParaRPr lang="ru-RU" sz="2800" b="1" dirty="0" smtClean="0"/>
          </a:p>
          <a:p>
            <a:pPr lvl="0"/>
            <a:endParaRPr lang="ru-RU" sz="2800" b="1" dirty="0" smtClean="0"/>
          </a:p>
          <a:p>
            <a:r>
              <a:rPr lang="ru-RU" sz="2800" b="1" dirty="0" smtClean="0"/>
              <a:t>5) </a:t>
            </a:r>
            <a:r>
              <a:rPr lang="ru-RU" sz="2800" b="1" smtClean="0"/>
              <a:t>378000см</a:t>
            </a:r>
            <a:r>
              <a:rPr lang="ru-RU" sz="2800" b="1" baseline="30000" smtClean="0"/>
              <a:t>3</a:t>
            </a:r>
            <a:r>
              <a:rPr lang="ru-RU" sz="2800" b="1" smtClean="0"/>
              <a:t>=3780дм</a:t>
            </a:r>
            <a:r>
              <a:rPr lang="ru-RU" sz="2800" b="1" baseline="30000" smtClean="0"/>
              <a:t>3                 </a:t>
            </a:r>
            <a:r>
              <a:rPr lang="ru-RU" sz="2800" b="1" dirty="0" smtClean="0"/>
              <a:t>10) 28м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9дм</a:t>
            </a:r>
            <a:r>
              <a:rPr lang="ru-RU" sz="2800" b="1" baseline="30000" dirty="0" smtClean="0"/>
              <a:t>3</a:t>
            </a:r>
            <a:r>
              <a:rPr lang="ru-RU" sz="2800" b="1" dirty="0" smtClean="0"/>
              <a:t>=289дм</a:t>
            </a:r>
            <a:r>
              <a:rPr lang="ru-RU" sz="2800" b="1" baseline="30000" dirty="0" smtClean="0"/>
              <a:t>3</a:t>
            </a:r>
            <a:endParaRPr lang="ru-RU" sz="2800" b="1" dirty="0" smtClean="0"/>
          </a:p>
          <a:p>
            <a:pPr lvl="0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 descr="http://artice.ru/uploads/posts/2009-10/1256649127_chipmunk.jpg"/>
          <p:cNvPicPr>
            <a:picLocks noChangeAspect="1" noChangeArrowheads="1"/>
          </p:cNvPicPr>
          <p:nvPr/>
        </p:nvPicPr>
        <p:blipFill>
          <a:blip r:embed="rId5"/>
          <a:srcRect b="8002"/>
          <a:stretch>
            <a:fillRect/>
          </a:stretch>
        </p:blipFill>
        <p:spPr bwMode="auto">
          <a:xfrm>
            <a:off x="0" y="0"/>
            <a:ext cx="9239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55861" y="1625587"/>
            <a:ext cx="425808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Физминутка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 животными</a:t>
            </a:r>
          </a:p>
        </p:txBody>
      </p:sp>
      <p:pic>
        <p:nvPicPr>
          <p:cNvPr id="24581" name="Picture 6" descr="http://www.animashki.net/uploads/cat-1141612970/86879xp9scaus8n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3800" y="4292600"/>
            <a:ext cx="23812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утята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28596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утятадляпрез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928662" y="6553200"/>
            <a:ext cx="304800" cy="304800"/>
          </a:xfrm>
          <a:prstGeom prst="rect">
            <a:avLst/>
          </a:prstGeom>
        </p:spPr>
      </p:pic>
      <p:pic>
        <p:nvPicPr>
          <p:cNvPr id="10" name="утятадляпрез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  <p:pic>
        <p:nvPicPr>
          <p:cNvPr id="11" name="утятадляпрез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92866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numSld="8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 descr="Картинка 11 из 9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Анимашки Животные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3286125"/>
            <a:ext cx="4014787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Анимашки Мыши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357563"/>
            <a:ext cx="4292600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 descr="Картинка 11 из 9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1214438"/>
            <a:ext cx="5572125" cy="564356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Картинка 11 из 9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Анимашки Животные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3717925"/>
            <a:ext cx="2928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Анимашки Животные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25" y="3000375"/>
            <a:ext cx="2655888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423</Words>
  <Application>Microsoft Office PowerPoint</Application>
  <PresentationFormat>Экран (4:3)</PresentationFormat>
  <Paragraphs>55</Paragraphs>
  <Slides>15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    </vt:lpstr>
      <vt:lpstr>Слайд 3</vt:lpstr>
      <vt:lpstr>Слайд 4</vt:lpstr>
      <vt:lpstr> 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Дифференцированная самостоятельная работа.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АВ</dc:creator>
  <cp:lastModifiedBy>Чимис С</cp:lastModifiedBy>
  <cp:revision>18</cp:revision>
  <dcterms:created xsi:type="dcterms:W3CDTF">2014-11-04T12:27:45Z</dcterms:created>
  <dcterms:modified xsi:type="dcterms:W3CDTF">2019-01-25T03:45:45Z</dcterms:modified>
</cp:coreProperties>
</file>