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323" y="369925"/>
            <a:ext cx="8176864" cy="61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423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player.myshared.ru/4/14118/slides/slide_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65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64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00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506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586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71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029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606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357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45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39" y="186683"/>
            <a:ext cx="8136905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27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755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4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10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43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6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51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78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709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/14118/slides/slide_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6920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1</cp:lastModifiedBy>
  <cp:revision>1</cp:revision>
  <dcterms:created xsi:type="dcterms:W3CDTF">2022-02-16T05:58:23Z</dcterms:created>
  <dcterms:modified xsi:type="dcterms:W3CDTF">2022-02-16T06:09:03Z</dcterms:modified>
</cp:coreProperties>
</file>