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79D7-94B8-40DC-9F1D-05081D60089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4AD-2C4E-4599-B6BB-0C19D002E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802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79D7-94B8-40DC-9F1D-05081D60089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4AD-2C4E-4599-B6BB-0C19D002E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561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79D7-94B8-40DC-9F1D-05081D60089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4AD-2C4E-4599-B6BB-0C19D002E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76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79D7-94B8-40DC-9F1D-05081D60089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4AD-2C4E-4599-B6BB-0C19D002E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759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79D7-94B8-40DC-9F1D-05081D60089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4AD-2C4E-4599-B6BB-0C19D002E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88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79D7-94B8-40DC-9F1D-05081D60089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4AD-2C4E-4599-B6BB-0C19D002E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5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79D7-94B8-40DC-9F1D-05081D60089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4AD-2C4E-4599-B6BB-0C19D002E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47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79D7-94B8-40DC-9F1D-05081D60089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4AD-2C4E-4599-B6BB-0C19D002E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636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79D7-94B8-40DC-9F1D-05081D60089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4AD-2C4E-4599-B6BB-0C19D002E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6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79D7-94B8-40DC-9F1D-05081D60089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4AD-2C4E-4599-B6BB-0C19D002E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18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79D7-94B8-40DC-9F1D-05081D60089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4AD-2C4E-4599-B6BB-0C19D002E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422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C79D7-94B8-40DC-9F1D-05081D600892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194AD-2C4E-4599-B6BB-0C19D002E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847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0968" cy="68831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75300" y="5805264"/>
            <a:ext cx="4589188" cy="104644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2"/>
                </a:solidFill>
              </a:rPr>
              <a:t>Инструктор по физической культуре                 </a:t>
            </a:r>
          </a:p>
          <a:p>
            <a:pPr algn="ctr"/>
            <a:r>
              <a:rPr lang="ru-RU" sz="1600" b="1" dirty="0" smtClean="0">
                <a:solidFill>
                  <a:schemeClr val="bg2"/>
                </a:solidFill>
              </a:rPr>
              <a:t> МАДОУ д/с №9 «Росинка»</a:t>
            </a:r>
          </a:p>
          <a:p>
            <a:pPr algn="ctr"/>
            <a:r>
              <a:rPr lang="ru-RU" sz="1600" b="1" dirty="0" smtClean="0">
                <a:solidFill>
                  <a:schemeClr val="bg2"/>
                </a:solidFill>
              </a:rPr>
              <a:t>                  Вологдина Евгения Сергеевна</a:t>
            </a:r>
          </a:p>
          <a:p>
            <a:endParaRPr lang="ru-RU" sz="14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271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6" y="-32654"/>
            <a:ext cx="9183356" cy="6887517"/>
          </a:xfrm>
        </p:spPr>
      </p:pic>
    </p:spTree>
    <p:extLst>
      <p:ext uri="{BB962C8B-B14F-4D97-AF65-F5344CB8AC3E}">
        <p14:creationId xmlns:p14="http://schemas.microsoft.com/office/powerpoint/2010/main" val="1049909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7" y="21352"/>
            <a:ext cx="9183357" cy="6887518"/>
          </a:xfrm>
        </p:spPr>
      </p:pic>
    </p:spTree>
    <p:extLst>
      <p:ext uri="{BB962C8B-B14F-4D97-AF65-F5344CB8AC3E}">
        <p14:creationId xmlns:p14="http://schemas.microsoft.com/office/powerpoint/2010/main" val="234472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7" y="-32654"/>
            <a:ext cx="9291877" cy="6968908"/>
          </a:xfrm>
        </p:spPr>
      </p:pic>
    </p:spTree>
    <p:extLst>
      <p:ext uri="{BB962C8B-B14F-4D97-AF65-F5344CB8AC3E}">
        <p14:creationId xmlns:p14="http://schemas.microsoft.com/office/powerpoint/2010/main" val="3833301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7" y="-32654"/>
            <a:ext cx="9183357" cy="6887518"/>
          </a:xfrm>
        </p:spPr>
      </p:pic>
    </p:spTree>
    <p:extLst>
      <p:ext uri="{BB962C8B-B14F-4D97-AF65-F5344CB8AC3E}">
        <p14:creationId xmlns:p14="http://schemas.microsoft.com/office/powerpoint/2010/main" val="1124813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7" y="-32654"/>
            <a:ext cx="9291877" cy="6968908"/>
          </a:xfrm>
        </p:spPr>
      </p:pic>
    </p:spTree>
    <p:extLst>
      <p:ext uri="{BB962C8B-B14F-4D97-AF65-F5344CB8AC3E}">
        <p14:creationId xmlns:p14="http://schemas.microsoft.com/office/powerpoint/2010/main" val="290889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37"/>
            <a:ext cx="9144000" cy="6858001"/>
          </a:xfrm>
        </p:spPr>
      </p:pic>
    </p:spTree>
    <p:extLst>
      <p:ext uri="{BB962C8B-B14F-4D97-AF65-F5344CB8AC3E}">
        <p14:creationId xmlns:p14="http://schemas.microsoft.com/office/powerpoint/2010/main" val="1587541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4" y="0"/>
            <a:ext cx="9132506" cy="6937470"/>
          </a:xfrm>
        </p:spPr>
      </p:pic>
    </p:spTree>
    <p:extLst>
      <p:ext uri="{BB962C8B-B14F-4D97-AF65-F5344CB8AC3E}">
        <p14:creationId xmlns:p14="http://schemas.microsoft.com/office/powerpoint/2010/main" val="3384550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54"/>
            <a:ext cx="9144000" cy="6815510"/>
          </a:xfrm>
        </p:spPr>
      </p:pic>
    </p:spTree>
    <p:extLst>
      <p:ext uri="{BB962C8B-B14F-4D97-AF65-F5344CB8AC3E}">
        <p14:creationId xmlns:p14="http://schemas.microsoft.com/office/powerpoint/2010/main" val="1822816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652"/>
            <a:ext cx="9220190" cy="6872652"/>
          </a:xfrm>
        </p:spPr>
      </p:pic>
    </p:spTree>
    <p:extLst>
      <p:ext uri="{BB962C8B-B14F-4D97-AF65-F5344CB8AC3E}">
        <p14:creationId xmlns:p14="http://schemas.microsoft.com/office/powerpoint/2010/main" val="1814585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7" y="-32654"/>
            <a:ext cx="9183357" cy="6887518"/>
          </a:xfrm>
        </p:spPr>
      </p:pic>
    </p:spTree>
    <p:extLst>
      <p:ext uri="{BB962C8B-B14F-4D97-AF65-F5344CB8AC3E}">
        <p14:creationId xmlns:p14="http://schemas.microsoft.com/office/powerpoint/2010/main" val="4209499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652"/>
            <a:ext cx="9220190" cy="6872652"/>
          </a:xfrm>
        </p:spPr>
      </p:pic>
    </p:spTree>
    <p:extLst>
      <p:ext uri="{BB962C8B-B14F-4D97-AF65-F5344CB8AC3E}">
        <p14:creationId xmlns:p14="http://schemas.microsoft.com/office/powerpoint/2010/main" val="619904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652"/>
            <a:ext cx="9144000" cy="6872652"/>
          </a:xfrm>
        </p:spPr>
      </p:pic>
    </p:spTree>
    <p:extLst>
      <p:ext uri="{BB962C8B-B14F-4D97-AF65-F5344CB8AC3E}">
        <p14:creationId xmlns:p14="http://schemas.microsoft.com/office/powerpoint/2010/main" val="2404754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7" y="-32654"/>
            <a:ext cx="9183357" cy="6887518"/>
          </a:xfrm>
        </p:spPr>
      </p:pic>
    </p:spTree>
    <p:extLst>
      <p:ext uri="{BB962C8B-B14F-4D97-AF65-F5344CB8AC3E}">
        <p14:creationId xmlns:p14="http://schemas.microsoft.com/office/powerpoint/2010/main" val="26677510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16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</dc:creator>
  <cp:lastModifiedBy>Евгения</cp:lastModifiedBy>
  <cp:revision>3</cp:revision>
  <dcterms:created xsi:type="dcterms:W3CDTF">2022-02-07T05:33:41Z</dcterms:created>
  <dcterms:modified xsi:type="dcterms:W3CDTF">2022-02-07T09:02:20Z</dcterms:modified>
</cp:coreProperties>
</file>