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98" r:id="rId2"/>
    <p:sldId id="256" r:id="rId3"/>
    <p:sldId id="267" r:id="rId4"/>
    <p:sldId id="274" r:id="rId5"/>
    <p:sldId id="269" r:id="rId6"/>
    <p:sldId id="297" r:id="rId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8E3D"/>
    <a:srgbClr val="000066"/>
    <a:srgbClr val="006600"/>
    <a:srgbClr val="000099"/>
    <a:srgbClr val="333300"/>
    <a:srgbClr val="0000FF"/>
    <a:srgbClr val="FF0000"/>
    <a:srgbClr val="390FB1"/>
    <a:srgbClr val="003300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8" d="100"/>
          <a:sy n="138" d="100"/>
        </p:scale>
        <p:origin x="228" y="1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3E440C-B553-4E55-A44A-97DC594673F2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430AB6-6CE7-4BAA-BF3E-85D6E1608A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358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Школьное лесничество «Дубравушка» МКОУ Козловская СОШ Бутурлиновского муниципального района Воронежской области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430AB6-6CE7-4BAA-BF3E-85D6E1608A0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95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2.jpeg"/><Relationship Id="rId10" Type="http://schemas.openxmlformats.org/officeDocument/2006/relationships/image" Target="../media/image13.png"/><Relationship Id="rId4" Type="http://schemas.openxmlformats.org/officeDocument/2006/relationships/image" Target="../media/image4.jpeg"/><Relationship Id="rId9" Type="http://schemas.openxmlformats.org/officeDocument/2006/relationships/image" Target="../media/image1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8" name="Picture 10" descr="https://img-fotki.yandex.ru/get/5642/159623478.8e4/0_13680c_73423f5_orig.jpg"/>
          <p:cNvPicPr>
            <a:picLocks noChangeAspect="1" noChangeArrowheads="1"/>
          </p:cNvPicPr>
          <p:nvPr userDrawn="1"/>
        </p:nvPicPr>
        <p:blipFill>
          <a:blip r:embed="rId2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5734"/>
            <a:ext cx="4195326" cy="4857767"/>
          </a:xfrm>
          <a:prstGeom prst="roundRect">
            <a:avLst>
              <a:gd name="adj" fmla="val 33768"/>
            </a:avLst>
          </a:prstGeom>
          <a:noFill/>
          <a:effectLst>
            <a:softEdge rad="635000"/>
          </a:effectLst>
        </p:spPr>
      </p:pic>
      <p:sp>
        <p:nvSpPr>
          <p:cNvPr id="12" name="Рамка 11"/>
          <p:cNvSpPr/>
          <p:nvPr userDrawn="1"/>
        </p:nvSpPr>
        <p:spPr>
          <a:xfrm>
            <a:off x="285720" y="285734"/>
            <a:ext cx="8572560" cy="4572032"/>
          </a:xfrm>
          <a:prstGeom prst="frame">
            <a:avLst>
              <a:gd name="adj1" fmla="val 3485"/>
            </a:avLst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Рамка 12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3830"/>
            </a:avLst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Рамка 18"/>
          <p:cNvSpPr/>
          <p:nvPr userDrawn="1"/>
        </p:nvSpPr>
        <p:spPr>
          <a:xfrm>
            <a:off x="428596" y="428610"/>
            <a:ext cx="8286808" cy="4286280"/>
          </a:xfrm>
          <a:prstGeom prst="frame">
            <a:avLst>
              <a:gd name="adj1" fmla="val 1337"/>
            </a:avLst>
          </a:prstGeom>
          <a:blipFill>
            <a:blip r:embed="rId5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2302" name="Picture 14" descr="https://2.bp.blogspot.com/-K3KlfwgXfSE/VOmq2uOXgyI/AAAAAAAAQnU/YUqyUId0MiQ/s1600/%D0%92%D0%95%D0%A2%D0%9A%D0%98%2B%28215%29.png"/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28611" flipV="1">
            <a:off x="7365699" y="448920"/>
            <a:ext cx="1731145" cy="1194181"/>
          </a:xfrm>
          <a:prstGeom prst="rect">
            <a:avLst/>
          </a:prstGeom>
          <a:noFill/>
        </p:spPr>
      </p:pic>
      <p:pic>
        <p:nvPicPr>
          <p:cNvPr id="12300" name="Picture 12" descr="https://portal.iv-edu.ru/dep/mouolegrn/mkdou_berezka/DocLib/%D0%B1%D0%B5%D1%80%D0%B5%D0%B7%D0%B0%20%D0%B2%D0%B5%D1%82%D0%BA%D0%B0.png"/>
          <p:cNvPicPr>
            <a:picLocks noChangeAspect="1" noChangeArrowheads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7303223" y="2016840"/>
            <a:ext cx="2500312" cy="1181241"/>
          </a:xfrm>
          <a:prstGeom prst="rect">
            <a:avLst/>
          </a:prstGeom>
          <a:noFill/>
        </p:spPr>
      </p:pic>
      <p:pic>
        <p:nvPicPr>
          <p:cNvPr id="18" name="Picture 14" descr="https://2.bp.blogspot.com/-K3KlfwgXfSE/VOmq2uOXgyI/AAAAAAAAQnU/YUqyUId0MiQ/s1600/%D0%92%D0%95%D0%A2%D0%9A%D0%98%2B%28215%29.png"/>
          <p:cNvPicPr>
            <a:picLocks noChangeAspect="1" noChangeArrowheads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895351">
            <a:off x="7383726" y="3496426"/>
            <a:ext cx="1627149" cy="112244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19AC8FE-A6DA-44F9-B3F0-31F10AC80F06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06379B1-DEEA-4E67-8566-7CA554C5C0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19AC8FE-A6DA-44F9-B3F0-31F10AC80F06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06379B1-DEEA-4E67-8566-7CA554C5C0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амка 8"/>
          <p:cNvSpPr/>
          <p:nvPr userDrawn="1"/>
        </p:nvSpPr>
        <p:spPr>
          <a:xfrm>
            <a:off x="142844" y="142858"/>
            <a:ext cx="8786874" cy="4786346"/>
          </a:xfrm>
          <a:prstGeom prst="frame">
            <a:avLst>
              <a:gd name="adj1" fmla="val 301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Рамка 7"/>
          <p:cNvSpPr/>
          <p:nvPr userDrawn="1"/>
        </p:nvSpPr>
        <p:spPr>
          <a:xfrm>
            <a:off x="285720" y="285734"/>
            <a:ext cx="8572560" cy="4572032"/>
          </a:xfrm>
          <a:prstGeom prst="frame">
            <a:avLst>
              <a:gd name="adj1" fmla="val 3485"/>
            </a:avLst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3830"/>
            </a:avLst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" name="Picture 10" descr="https://img-fotki.yandex.ru/get/5642/159623478.8e4/0_13680c_73423f5_orig.jpg"/>
          <p:cNvPicPr>
            <a:picLocks noChangeAspect="1" noChangeArrowheads="1"/>
          </p:cNvPicPr>
          <p:nvPr userDrawn="1"/>
        </p:nvPicPr>
        <p:blipFill>
          <a:blip r:embed="rId5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715008" y="1428742"/>
            <a:ext cx="3208186" cy="3714758"/>
          </a:xfrm>
          <a:prstGeom prst="roundRect">
            <a:avLst>
              <a:gd name="adj" fmla="val 33768"/>
            </a:avLst>
          </a:prstGeom>
          <a:noFill/>
          <a:effectLst>
            <a:softEdge rad="635000"/>
          </a:effectLst>
        </p:spPr>
      </p:pic>
      <p:pic>
        <p:nvPicPr>
          <p:cNvPr id="12" name="Picture 14" descr="https://2.bp.blogspot.com/-K3KlfwgXfSE/VOmq2uOXgyI/AAAAAAAAQnU/YUqyUId0MiQ/s1600/%D0%92%D0%95%D0%A2%D0%9A%D0%98%2B%28215%29.png"/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243717" flipV="1">
            <a:off x="7833751" y="1197181"/>
            <a:ext cx="1140939" cy="787044"/>
          </a:xfrm>
          <a:prstGeom prst="rect">
            <a:avLst/>
          </a:prstGeom>
          <a:noFill/>
        </p:spPr>
      </p:pic>
      <p:pic>
        <p:nvPicPr>
          <p:cNvPr id="13" name="Picture 14" descr="https://2.bp.blogspot.com/-K3KlfwgXfSE/VOmq2uOXgyI/AAAAAAAAQnU/YUqyUId0MiQ/s1600/%D0%92%D0%95%D0%A2%D0%9A%D0%98%2B%28215%29.png"/>
          <p:cNvPicPr>
            <a:picLocks noChangeAspect="1" noChangeArrowheads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643489" flipH="1" flipV="1">
            <a:off x="7242951" y="168393"/>
            <a:ext cx="1155602" cy="797159"/>
          </a:xfrm>
          <a:prstGeom prst="rect">
            <a:avLst/>
          </a:prstGeom>
          <a:noFill/>
        </p:spPr>
      </p:pic>
      <p:pic>
        <p:nvPicPr>
          <p:cNvPr id="11" name="Picture 14" descr="https://2.bp.blogspot.com/-K3KlfwgXfSE/VOmq2uOXgyI/AAAAAAAAQnU/YUqyUId0MiQ/s1600/%D0%92%D0%95%D0%A2%D0%9A%D0%98%2B%28215%29.png"/>
          <p:cNvPicPr>
            <a:picLocks noChangeAspect="1" noChangeArrowheads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28611" flipV="1">
            <a:off x="7717972" y="421995"/>
            <a:ext cx="1229708" cy="848279"/>
          </a:xfrm>
          <a:prstGeom prst="rect">
            <a:avLst/>
          </a:prstGeom>
          <a:noFill/>
        </p:spPr>
      </p:pic>
      <p:pic>
        <p:nvPicPr>
          <p:cNvPr id="14" name="Picture 14" descr="https://2.bp.blogspot.com/-K3KlfwgXfSE/VOmq2uOXgyI/AAAAAAAAQnU/YUqyUId0MiQ/s1600/%D0%92%D0%95%D0%A2%D0%9A%D0%98%2B%28215%29.png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346374">
            <a:off x="16571" y="644924"/>
            <a:ext cx="1281620" cy="884089"/>
          </a:xfrm>
          <a:prstGeom prst="rect">
            <a:avLst/>
          </a:prstGeom>
          <a:noFill/>
        </p:spPr>
      </p:pic>
      <p:pic>
        <p:nvPicPr>
          <p:cNvPr id="15" name="Picture 14" descr="https://2.bp.blogspot.com/-K3KlfwgXfSE/VOmq2uOXgyI/AAAAAAAAQnU/YUqyUId0MiQ/s1600/%D0%92%D0%95%D0%A2%D0%9A%D0%98%2B%28215%29.png"/>
          <p:cNvPicPr>
            <a:picLocks noChangeAspect="1" noChangeArrowheads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720891" flipV="1">
            <a:off x="2004154" y="266004"/>
            <a:ext cx="1025874" cy="707670"/>
          </a:xfrm>
          <a:prstGeom prst="rect">
            <a:avLst/>
          </a:prstGeom>
          <a:noFill/>
        </p:spPr>
      </p:pic>
      <p:pic>
        <p:nvPicPr>
          <p:cNvPr id="16" name="Picture 12" descr="https://portal.iv-edu.ru/dep/mouolegrn/mkdou_berezka/DocLib/%D0%B1%D0%B5%D1%80%D0%B5%D0%B7%D0%B0%20%D0%B2%D0%B5%D1%82%D0%BA%D0%B0.png"/>
          <p:cNvPicPr>
            <a:picLocks noChangeAspect="1" noChangeArrowheads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42844" y="0"/>
            <a:ext cx="1965712" cy="92867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мка 6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3830"/>
            </a:avLst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Рамка 7"/>
          <p:cNvSpPr/>
          <p:nvPr userDrawn="1"/>
        </p:nvSpPr>
        <p:spPr>
          <a:xfrm>
            <a:off x="285720" y="285734"/>
            <a:ext cx="8572560" cy="4572032"/>
          </a:xfrm>
          <a:prstGeom prst="frame">
            <a:avLst>
              <a:gd name="adj1" fmla="val 3485"/>
            </a:avLst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Рамка 8"/>
          <p:cNvSpPr/>
          <p:nvPr userDrawn="1"/>
        </p:nvSpPr>
        <p:spPr>
          <a:xfrm>
            <a:off x="428596" y="428610"/>
            <a:ext cx="8286808" cy="4286280"/>
          </a:xfrm>
          <a:prstGeom prst="frame">
            <a:avLst>
              <a:gd name="adj1" fmla="val 1337"/>
            </a:avLst>
          </a:prstGeom>
          <a:blipFill>
            <a:blip r:embed="rId4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2" name="Picture 14" descr="https://2.bp.blogspot.com/-K3KlfwgXfSE/VOmq2uOXgyI/AAAAAAAAQnU/YUqyUId0MiQ/s1600/%D0%92%D0%95%D0%A2%D0%9A%D0%98%2B%28215%29.png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720891" flipV="1">
            <a:off x="575395" y="194566"/>
            <a:ext cx="1025874" cy="707670"/>
          </a:xfrm>
          <a:prstGeom prst="rect">
            <a:avLst/>
          </a:prstGeom>
          <a:noFill/>
        </p:spPr>
      </p:pic>
      <p:pic>
        <p:nvPicPr>
          <p:cNvPr id="10" name="Picture 12" descr="https://portal.iv-edu.ru/dep/mouolegrn/mkdou_berezka/DocLib/%D0%B1%D0%B5%D1%80%D0%B5%D0%B7%D0%B0%20%D0%B2%D0%B5%D1%82%D0%BA%D0%B0.png"/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-375674" y="804252"/>
            <a:ext cx="1965712" cy="928676"/>
          </a:xfrm>
          <a:prstGeom prst="rect">
            <a:avLst/>
          </a:prstGeom>
          <a:noFill/>
        </p:spPr>
      </p:pic>
      <p:pic>
        <p:nvPicPr>
          <p:cNvPr id="13" name="Picture 14" descr="https://2.bp.blogspot.com/-K3KlfwgXfSE/VOmq2uOXgyI/AAAAAAAAQnU/YUqyUId0MiQ/s1600/%D0%92%D0%95%D0%A2%D0%9A%D0%98%2B%28215%29.png"/>
          <p:cNvPicPr>
            <a:picLocks noChangeAspect="1" noChangeArrowheads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299015">
            <a:off x="169319" y="3845835"/>
            <a:ext cx="1204823" cy="831113"/>
          </a:xfrm>
          <a:prstGeom prst="rect">
            <a:avLst/>
          </a:prstGeom>
          <a:noFill/>
        </p:spPr>
      </p:pic>
      <p:pic>
        <p:nvPicPr>
          <p:cNvPr id="11" name="Picture 12" descr="https://portal.iv-edu.ru/dep/mouolegrn/mkdou_berezka/DocLib/%D0%B1%D0%B5%D1%80%D0%B5%D0%B7%D0%B0%20%D0%B2%D0%B5%D1%82%D0%BA%D0%B0.png"/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-304236" y="2661640"/>
            <a:ext cx="1965712" cy="92867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амка 8"/>
          <p:cNvSpPr/>
          <p:nvPr userDrawn="1"/>
        </p:nvSpPr>
        <p:spPr>
          <a:xfrm>
            <a:off x="214282" y="214296"/>
            <a:ext cx="8715436" cy="4714908"/>
          </a:xfrm>
          <a:prstGeom prst="frame">
            <a:avLst>
              <a:gd name="adj1" fmla="val 2623"/>
            </a:avLst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Рамка 9"/>
          <p:cNvSpPr/>
          <p:nvPr userDrawn="1"/>
        </p:nvSpPr>
        <p:spPr>
          <a:xfrm>
            <a:off x="0" y="428610"/>
            <a:ext cx="8715404" cy="4714890"/>
          </a:xfrm>
          <a:prstGeom prst="frame">
            <a:avLst>
              <a:gd name="adj1" fmla="val 2910"/>
            </a:avLst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1" name="Picture 14" descr="https://2.bp.blogspot.com/-K3KlfwgXfSE/VOmq2uOXgyI/AAAAAAAAQnU/YUqyUId0MiQ/s1600/%D0%92%D0%95%D0%A2%D0%9A%D0%98%2B%28215%29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7636863" y="2292969"/>
            <a:ext cx="1426822" cy="984252"/>
          </a:xfrm>
          <a:prstGeom prst="rect">
            <a:avLst/>
          </a:prstGeom>
          <a:noFill/>
        </p:spPr>
      </p:pic>
      <p:sp>
        <p:nvSpPr>
          <p:cNvPr id="8" name="Рамка 7"/>
          <p:cNvSpPr/>
          <p:nvPr userDrawn="1"/>
        </p:nvSpPr>
        <p:spPr>
          <a:xfrm>
            <a:off x="428596" y="0"/>
            <a:ext cx="8715404" cy="4714890"/>
          </a:xfrm>
          <a:prstGeom prst="frame">
            <a:avLst>
              <a:gd name="adj1" fmla="val 2910"/>
            </a:avLst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Picture 12" descr="https://portal.iv-edu.ru/dep/mouolegrn/mkdou_berezka/DocLib/%D0%B1%D0%B5%D1%80%D0%B5%D0%B7%D0%B0%20%D0%B2%D0%B5%D1%82%D0%BA%D0%B0.png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7339053" y="590533"/>
            <a:ext cx="2238722" cy="105765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8" descr=" "/>
          <p:cNvPicPr>
            <a:picLocks noChangeAspect="1" noChangeArrowheads="1"/>
          </p:cNvPicPr>
          <p:nvPr userDrawn="1"/>
        </p:nvPicPr>
        <p:blipFill>
          <a:blip r:embed="rId2">
            <a:lum bright="-10000"/>
          </a:blip>
          <a:stretch>
            <a:fillRect/>
          </a:stretch>
        </p:blipFill>
        <p:spPr bwMode="auto">
          <a:xfrm>
            <a:off x="0" y="7916"/>
            <a:ext cx="9144000" cy="5143504"/>
          </a:xfrm>
          <a:prstGeom prst="frame">
            <a:avLst>
              <a:gd name="adj1" fmla="val 8516"/>
            </a:avLst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19AC8FE-A6DA-44F9-B3F0-31F10AC80F06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06379B1-DEEA-4E67-8566-7CA554C5C0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19AC8FE-A6DA-44F9-B3F0-31F10AC80F06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06379B1-DEEA-4E67-8566-7CA554C5C0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19AC8FE-A6DA-44F9-B3F0-31F10AC80F06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06379B1-DEEA-4E67-8566-7CA554C5C0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19AC8FE-A6DA-44F9-B3F0-31F10AC80F06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06379B1-DEEA-4E67-8566-7CA554C5C0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8" descr=" "/>
          <p:cNvPicPr>
            <a:picLocks noChangeAspect="1" noChangeArrowheads="1"/>
          </p:cNvPicPr>
          <p:nvPr userDrawn="1"/>
        </p:nvPicPr>
        <p:blipFill>
          <a:blip r:embed="rId13"/>
          <a:stretch>
            <a:fillRect/>
          </a:stretch>
        </p:blipFill>
        <p:spPr bwMode="auto">
          <a:xfrm>
            <a:off x="0" y="7916"/>
            <a:ext cx="9144000" cy="514350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D75C21F-DFB0-41BA-8926-A1DFECB6E36A}"/>
              </a:ext>
            </a:extLst>
          </p:cNvPr>
          <p:cNvSpPr/>
          <p:nvPr/>
        </p:nvSpPr>
        <p:spPr>
          <a:xfrm>
            <a:off x="3275856" y="915566"/>
            <a:ext cx="46805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Школьное лесничество «Дубравушка» МКОУ Козловская СОШ Бутурлиновского муниципального района Воронежской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3657144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CA14523-D414-4E25-98DA-6AE04FE868DC}"/>
              </a:ext>
            </a:extLst>
          </p:cNvPr>
          <p:cNvSpPr txBox="1"/>
          <p:nvPr/>
        </p:nvSpPr>
        <p:spPr>
          <a:xfrm>
            <a:off x="3131840" y="483518"/>
            <a:ext cx="3939920" cy="329320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br>
              <a:rPr lang="ru-RU" sz="1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Михин Александр Алексеевич </a:t>
            </a:r>
          </a:p>
          <a:p>
            <a:pPr algn="ctr"/>
            <a:r>
              <a:rPr lang="ru-RU" sz="1600" b="1" dirty="0">
                <a:ln w="11430"/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Руководитель школьного  лесничества «Дубравушка» МКОУ Козловская СОШ Бутурлиновского муниципального района Воронежской области, учитель биологии и географии.</a:t>
            </a:r>
          </a:p>
          <a:p>
            <a:pPr algn="ctr"/>
            <a:endParaRPr lang="ru-RU" sz="1600" b="1" dirty="0">
              <a:ln w="11430"/>
              <a:solidFill>
                <a:srgbClr val="00133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b="1" dirty="0">
                <a:ln w="11430"/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600" b="1" dirty="0">
                <a:ln w="11430"/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Школьное лесничество «Дубравушка» было образовано в 1967 году. Стаж руководства школьным лесничеством – 34 года. </a:t>
            </a:r>
            <a:endParaRPr lang="ru-RU" sz="1600" b="1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F:\Михин А.А\DSC_7326.JPG">
            <a:extLst>
              <a:ext uri="{FF2B5EF4-FFF2-40B4-BE49-F238E27FC236}">
                <a16:creationId xmlns:a16="http://schemas.microsoft.com/office/drawing/2014/main" id="{D1571CD2-260E-4981-B77D-7799BE8BF5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771550"/>
            <a:ext cx="2448272" cy="3816424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F:\Михин А.А\DSC_72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285734"/>
            <a:ext cx="5857916" cy="4714908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3" y="123478"/>
            <a:ext cx="2857519" cy="4877164"/>
          </a:xfrm>
        </p:spPr>
        <p:txBody>
          <a:bodyPr/>
          <a:lstStyle/>
          <a:p>
            <a:pPr algn="ctr"/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За время руководства школьное лесничество «Дубравушка» неоднократно становилось победителем и призёром международных, всероссийских и региональных конкурсов. </a:t>
            </a:r>
          </a:p>
          <a:p>
            <a:pPr algn="ctr"/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Освоено около 15 различных видов деятельности.</a:t>
            </a:r>
          </a:p>
        </p:txBody>
      </p:sp>
    </p:spTree>
  </p:cSld>
  <p:clrMapOvr>
    <a:masterClrMapping/>
  </p:clrMapOvr>
  <p:transition spd="med"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Администратор\Desktop\Конкурс лучшее школьное лесничество 2018\72de021c8aa6de8d1313887302f401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33389"/>
            <a:ext cx="5929354" cy="342424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4000510"/>
            <a:ext cx="66437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Губернатор Воронежской области А.В. Гордеев измеряет диаметр старейшего дуба в урочище Большое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Оскочное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Администратор\Desktop\Конкурс лучшее школьное лесничество 2018\2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571486"/>
            <a:ext cx="5500726" cy="335758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1472" y="3857634"/>
            <a:ext cx="62865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Елена Валерьевна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Вяльбе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многократная чемпионка мира и Олимпийских игр в лыжных гонках на экскурсии в Лесной школе.</a:t>
            </a:r>
          </a:p>
        </p:txBody>
      </p:sp>
    </p:spTree>
  </p:cSld>
  <p:clrMapOvr>
    <a:masterClrMapping/>
  </p:clrMapOvr>
  <p:transition spd="med">
    <p:pull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Михин А.А\DSC_732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571486"/>
            <a:ext cx="5072098" cy="335758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3857634"/>
            <a:ext cx="47413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pic>
        <p:nvPicPr>
          <p:cNvPr id="4" name="Picture 2" descr="F:\Михин А.А\DSC_7326.JPG">
            <a:extLst>
              <a:ext uri="{FF2B5EF4-FFF2-40B4-BE49-F238E27FC236}">
                <a16:creationId xmlns:a16="http://schemas.microsoft.com/office/drawing/2014/main" id="{56634A2E-A7A7-4188-9B4F-26285DFFB2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555526"/>
            <a:ext cx="5072098" cy="335758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752</TotalTime>
  <Words>93</Words>
  <Application>Microsoft Office PowerPoint</Application>
  <PresentationFormat>Экран (16:9)</PresentationFormat>
  <Paragraphs>14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Михин;А.А.</dc:creator>
  <cp:lastModifiedBy>Пользователь</cp:lastModifiedBy>
  <cp:revision>79</cp:revision>
  <dcterms:created xsi:type="dcterms:W3CDTF">2017-05-12T13:46:12Z</dcterms:created>
  <dcterms:modified xsi:type="dcterms:W3CDTF">2022-02-16T16:07:54Z</dcterms:modified>
</cp:coreProperties>
</file>