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227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968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73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3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689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57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39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78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6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54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113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30A89FA-60F5-4510-A0DF-E678CBCA651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CB5A10C-7502-4814-B1D8-0D5C54143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53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97236" y="475818"/>
            <a:ext cx="6220691" cy="5273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Рабочая программа по физической культуре </a:t>
            </a:r>
            <a:br>
              <a:rPr lang="ru-RU" dirty="0" smtClean="0"/>
            </a:br>
            <a:r>
              <a:rPr lang="ru-RU" dirty="0" smtClean="0"/>
              <a:t>(В.И. Лях)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86" y="475818"/>
            <a:ext cx="4656860" cy="599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89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09600"/>
            <a:ext cx="10515600" cy="5567363"/>
          </a:xfrm>
        </p:spPr>
        <p:txBody>
          <a:bodyPr/>
          <a:lstStyle/>
          <a:p>
            <a:r>
              <a:rPr lang="ru-RU" sz="3200" dirty="0" smtClean="0"/>
              <a:t>Целью физического воспитания в школе является содействие всестороннему развитию личности посредством формирования физической культуры личности школьника. Слагаемыми физической культуры являются: крепкое здоровье, хорошее физическое развитие, оптимальный уровень двигательных способностей, знания и навыки в области физической культуры, мотивы и освоенные способы (умения) осуществлять физкультурно- оздоровительную и спортивную деятельность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232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5636"/>
            <a:ext cx="10515600" cy="576132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Достижение цели физического воспитания обеспечивается решением следующих основных задач, направленных на:  укрепление здоровья, содействие гармоническому физическому развитию;  обучение жизненно важным двигательным умениям и навыкам;  развитие двигательных (кондиционных и координационных) способностей;  приобретение необходимых знаний в области физической культуры и спорта;  воспитание потребности и умения самостоятельно заниматься физическими упражнениями, сознательно применять их в целях отдыха, тренировки, повышения работоспособности и укрепления здоровья;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7475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90C226"/>
                </a:solidFill>
                <a:latin typeface="Trebuchet MS" panose="020B0603020202020204"/>
              </a:rPr>
              <a:t>Решение задач физического воспитания учащихся направлено: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На содействие гармоничному физическому развитию, закрепление навыков правильной осанки, развитие устойчивости организма к неблагоприятным условиям внешней среды, воспитание ценностной ориентации на здоровый образ жизни и привычки соблюдения личной гигиены;</a:t>
            </a: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Обучение основам базовых видов двигательных действий;</a:t>
            </a: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Дальнейшее развитие координационных и кондиционных способностей;</a:t>
            </a: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Формирование основ знаний о личной гигиене, о влиянии занятий физическими упражнениями на основные системы организма, развитие волевых и нравственных качеств;</a:t>
            </a: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Углубление представления об основных видах спорта, соревнованиях, снарядах и инвентаре, соблюдение правил охраны труда во время занятий, оказание первой помощи при травмах;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030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609600"/>
            <a:ext cx="9872871" cy="5486400"/>
          </a:xfrm>
        </p:spPr>
        <p:txBody>
          <a:bodyPr>
            <a:normAutofit/>
          </a:bodyPr>
          <a:lstStyle/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Выработку организаторских навыков проведения занятий в качестве командира отделения, капитана команды, судьи;</a:t>
            </a: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Формирование адекватной оценки собственных физических возможностей;</a:t>
            </a: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Воспитание инициативности , самостоятельности, взаимопомощи, дисциплинированности, чувства ответственности;</a:t>
            </a: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Wingdings 3" charset="2"/>
              <a:buChar char="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 воспитание привычки к самостоятельным занятиям физическими упражнениями, избранными видами спорта в свободное время.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189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6637" y="845128"/>
            <a:ext cx="10515600" cy="501318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Курс «Физическая культура» изучается с 1 по 4 класс из расчета 3 ч в неделю(всего 405 ч) </a:t>
            </a:r>
            <a:r>
              <a:rPr lang="ru-RU" sz="4000" dirty="0" smtClean="0"/>
              <a:t>;</a:t>
            </a:r>
          </a:p>
          <a:p>
            <a:pPr marL="45720" indent="0"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в </a:t>
            </a:r>
            <a:r>
              <a:rPr lang="ru-RU" sz="4000" dirty="0" smtClean="0"/>
              <a:t>1 классе-99ч, в </a:t>
            </a:r>
            <a:r>
              <a:rPr lang="ru-RU" sz="4000" dirty="0" smtClean="0"/>
              <a:t>2 </a:t>
            </a:r>
            <a:r>
              <a:rPr lang="ru-RU" sz="4000" dirty="0" smtClean="0"/>
              <a:t>класс-102ч, в </a:t>
            </a:r>
            <a:r>
              <a:rPr lang="ru-RU" sz="4000" dirty="0" smtClean="0"/>
              <a:t>3 классе-102 ч</a:t>
            </a:r>
            <a:r>
              <a:rPr lang="ru-RU" sz="4000" dirty="0" smtClean="0"/>
              <a:t>, в </a:t>
            </a:r>
            <a:r>
              <a:rPr lang="ru-RU" sz="4000" dirty="0" smtClean="0"/>
              <a:t>4классе-102ч .Рабочая программа рассчитана на</a:t>
            </a:r>
          </a:p>
          <a:p>
            <a:r>
              <a:rPr lang="ru-RU" sz="4000" dirty="0" smtClean="0"/>
              <a:t>405 часов на 4 года обучения(по </a:t>
            </a:r>
            <a:r>
              <a:rPr lang="ru-RU" sz="4000" dirty="0" smtClean="0"/>
              <a:t>3ч </a:t>
            </a:r>
            <a:r>
              <a:rPr lang="ru-RU" sz="4000" dirty="0" smtClean="0"/>
              <a:t>в неделю).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6499525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30</TotalTime>
  <Words>345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Corbel</vt:lpstr>
      <vt:lpstr>Trebuchet MS</vt:lpstr>
      <vt:lpstr>Wingdings 3</vt:lpstr>
      <vt:lpstr>Базис</vt:lpstr>
      <vt:lpstr>  Рабочая программа по физической культуре  (В.И. Лях)</vt:lpstr>
      <vt:lpstr>Презентация PowerPoint</vt:lpstr>
      <vt:lpstr>Презентация PowerPoint</vt:lpstr>
      <vt:lpstr>Решение задач физического воспитания учащихся направлено: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Рабочая программа по физической культуре  (В.И. Лях)</dc:title>
  <dc:creator>Пользователь</dc:creator>
  <cp:lastModifiedBy>Пользователь</cp:lastModifiedBy>
  <cp:revision>6</cp:revision>
  <dcterms:created xsi:type="dcterms:W3CDTF">2017-05-16T13:22:14Z</dcterms:created>
  <dcterms:modified xsi:type="dcterms:W3CDTF">2017-05-23T13:58:02Z</dcterms:modified>
</cp:coreProperties>
</file>